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1008" r:id="rId2"/>
    <p:sldId id="101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FF00FF"/>
    <a:srgbClr val="00FFFF"/>
    <a:srgbClr val="00FF00"/>
    <a:srgbClr val="FF99CC"/>
    <a:srgbClr val="FFCCFF"/>
    <a:srgbClr val="CCECFF"/>
    <a:srgbClr val="FF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83" autoAdjust="0"/>
    <p:restoredTop sz="93713" autoAdjust="0"/>
  </p:normalViewPr>
  <p:slideViewPr>
    <p:cSldViewPr snapToGrid="0">
      <p:cViewPr varScale="1">
        <p:scale>
          <a:sx n="105" d="100"/>
          <a:sy n="105" d="100"/>
        </p:scale>
        <p:origin x="187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2025/4/12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2E0E7C-38AC-19D3-8DEC-CF1E3162FE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045B2A2-EDAA-803D-B3FF-A65EAC260BBD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八角柱の図形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67FF95B9-7342-91C8-BA03-640048CC8DCE}"/>
              </a:ext>
            </a:extLst>
          </p:cNvPr>
          <p:cNvGrpSpPr/>
          <p:nvPr/>
        </p:nvGrpSpPr>
        <p:grpSpPr>
          <a:xfrm>
            <a:off x="6943968" y="970518"/>
            <a:ext cx="1933000" cy="2554182"/>
            <a:chOff x="2675477" y="-558174"/>
            <a:chExt cx="2314859" cy="3058757"/>
          </a:xfrm>
        </p:grpSpPr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DF6299EE-4D87-2213-482F-86749E559D6A}"/>
                </a:ext>
              </a:extLst>
            </p:cNvPr>
            <p:cNvSpPr/>
            <p:nvPr/>
          </p:nvSpPr>
          <p:spPr>
            <a:xfrm>
              <a:off x="2918406" y="-503052"/>
              <a:ext cx="748719" cy="2998627"/>
            </a:xfrm>
            <a:custGeom>
              <a:avLst/>
              <a:gdLst>
                <a:gd name="connsiteX0" fmla="*/ 748719 w 748719"/>
                <a:gd name="connsiteY0" fmla="*/ 0 h 2998627"/>
                <a:gd name="connsiteX1" fmla="*/ 748719 w 748719"/>
                <a:gd name="connsiteY1" fmla="*/ 2998627 h 2998627"/>
                <a:gd name="connsiteX2" fmla="*/ 0 w 748719"/>
                <a:gd name="connsiteY2" fmla="*/ 2719144 h 2998627"/>
                <a:gd name="connsiteX3" fmla="*/ 0 w 748719"/>
                <a:gd name="connsiteY3" fmla="*/ 322660 h 2998627"/>
                <a:gd name="connsiteX4" fmla="*/ 203835 w 748719"/>
                <a:gd name="connsiteY4" fmla="*/ 94396 h 2998627"/>
                <a:gd name="connsiteX5" fmla="*/ 748719 w 748719"/>
                <a:gd name="connsiteY5" fmla="*/ 0 h 2998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8719" h="2998627">
                  <a:moveTo>
                    <a:pt x="748719" y="0"/>
                  </a:moveTo>
                  <a:lnTo>
                    <a:pt x="748719" y="2998627"/>
                  </a:lnTo>
                  <a:lnTo>
                    <a:pt x="0" y="2719144"/>
                  </a:lnTo>
                  <a:lnTo>
                    <a:pt x="0" y="322660"/>
                  </a:lnTo>
                  <a:lnTo>
                    <a:pt x="203835" y="94396"/>
                  </a:lnTo>
                  <a:lnTo>
                    <a:pt x="74871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D8FD6D30-5289-F2BC-DF05-5AC7E0E11796}"/>
                </a:ext>
              </a:extLst>
            </p:cNvPr>
            <p:cNvSpPr/>
            <p:nvPr/>
          </p:nvSpPr>
          <p:spPr>
            <a:xfrm>
              <a:off x="4556706" y="-344868"/>
              <a:ext cx="433630" cy="2681236"/>
            </a:xfrm>
            <a:custGeom>
              <a:avLst/>
              <a:gdLst>
                <a:gd name="connsiteX0" fmla="*/ 0 w 433630"/>
                <a:gd name="connsiteY0" fmla="*/ 0 h 2681236"/>
                <a:gd name="connsiteX1" fmla="*/ 202378 w 433630"/>
                <a:gd name="connsiteY1" fmla="*/ 75544 h 2681236"/>
                <a:gd name="connsiteX2" fmla="*/ 433627 w 433630"/>
                <a:gd name="connsiteY2" fmla="*/ 633539 h 2681236"/>
                <a:gd name="connsiteX3" fmla="*/ 433630 w 433630"/>
                <a:gd name="connsiteY3" fmla="*/ 2195641 h 2681236"/>
                <a:gd name="connsiteX4" fmla="*/ 0 w 433630"/>
                <a:gd name="connsiteY4" fmla="*/ 2681236 h 2681236"/>
                <a:gd name="connsiteX5" fmla="*/ 0 w 433630"/>
                <a:gd name="connsiteY5" fmla="*/ 0 h 2681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3630" h="2681236">
                  <a:moveTo>
                    <a:pt x="0" y="0"/>
                  </a:moveTo>
                  <a:lnTo>
                    <a:pt x="202378" y="75544"/>
                  </a:lnTo>
                  <a:lnTo>
                    <a:pt x="433627" y="633539"/>
                  </a:lnTo>
                  <a:cubicBezTo>
                    <a:pt x="433628" y="1154240"/>
                    <a:pt x="433629" y="1674940"/>
                    <a:pt x="433630" y="2195641"/>
                  </a:cubicBezTo>
                  <a:lnTo>
                    <a:pt x="0" y="26812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E1750F1B-3A43-34A0-03E6-374F87F0E2A7}"/>
                </a:ext>
              </a:extLst>
            </p:cNvPr>
            <p:cNvSpPr/>
            <p:nvPr/>
          </p:nvSpPr>
          <p:spPr>
            <a:xfrm>
              <a:off x="3667125" y="-558171"/>
              <a:ext cx="889581" cy="3058754"/>
            </a:xfrm>
            <a:custGeom>
              <a:avLst/>
              <a:gdLst>
                <a:gd name="connsiteX0" fmla="*/ 318158 w 889581"/>
                <a:gd name="connsiteY0" fmla="*/ 0 h 3058754"/>
                <a:gd name="connsiteX1" fmla="*/ 889581 w 889581"/>
                <a:gd name="connsiteY1" fmla="*/ 213303 h 3058754"/>
                <a:gd name="connsiteX2" fmla="*/ 889581 w 889581"/>
                <a:gd name="connsiteY2" fmla="*/ 2894539 h 3058754"/>
                <a:gd name="connsiteX3" fmla="*/ 876454 w 889581"/>
                <a:gd name="connsiteY3" fmla="*/ 2909239 h 3058754"/>
                <a:gd name="connsiteX4" fmla="*/ 13418 w 889581"/>
                <a:gd name="connsiteY4" fmla="*/ 3058754 h 3058754"/>
                <a:gd name="connsiteX5" fmla="*/ 0 w 889581"/>
                <a:gd name="connsiteY5" fmla="*/ 3053745 h 3058754"/>
                <a:gd name="connsiteX6" fmla="*/ 0 w 889581"/>
                <a:gd name="connsiteY6" fmla="*/ 55118 h 3058754"/>
                <a:gd name="connsiteX7" fmla="*/ 318158 w 889581"/>
                <a:gd name="connsiteY7" fmla="*/ 0 h 3058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9581" h="3058754">
                  <a:moveTo>
                    <a:pt x="318158" y="0"/>
                  </a:moveTo>
                  <a:lnTo>
                    <a:pt x="889581" y="213303"/>
                  </a:lnTo>
                  <a:lnTo>
                    <a:pt x="889581" y="2894539"/>
                  </a:lnTo>
                  <a:lnTo>
                    <a:pt x="876454" y="2909239"/>
                  </a:lnTo>
                  <a:lnTo>
                    <a:pt x="13418" y="3058754"/>
                  </a:lnTo>
                  <a:lnTo>
                    <a:pt x="0" y="3053745"/>
                  </a:lnTo>
                  <a:lnTo>
                    <a:pt x="0" y="55118"/>
                  </a:lnTo>
                  <a:lnTo>
                    <a:pt x="31815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20EBBDC3-AC23-9E89-2DE9-CC498603EC4B}"/>
                </a:ext>
              </a:extLst>
            </p:cNvPr>
            <p:cNvSpPr/>
            <p:nvPr/>
          </p:nvSpPr>
          <p:spPr>
            <a:xfrm>
              <a:off x="2675485" y="-180393"/>
              <a:ext cx="242921" cy="2396484"/>
            </a:xfrm>
            <a:custGeom>
              <a:avLst/>
              <a:gdLst>
                <a:gd name="connsiteX0" fmla="*/ 242921 w 242921"/>
                <a:gd name="connsiteY0" fmla="*/ 0 h 2396484"/>
                <a:gd name="connsiteX1" fmla="*/ 242921 w 242921"/>
                <a:gd name="connsiteY1" fmla="*/ 2396484 h 2396484"/>
                <a:gd name="connsiteX2" fmla="*/ 231254 w 242921"/>
                <a:gd name="connsiteY2" fmla="*/ 2392129 h 2396484"/>
                <a:gd name="connsiteX3" fmla="*/ 2 w 242921"/>
                <a:gd name="connsiteY3" fmla="*/ 1834136 h 2396484"/>
                <a:gd name="connsiteX4" fmla="*/ 0 w 242921"/>
                <a:gd name="connsiteY4" fmla="*/ 272035 h 2396484"/>
                <a:gd name="connsiteX5" fmla="*/ 242921 w 242921"/>
                <a:gd name="connsiteY5" fmla="*/ 0 h 2396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2921" h="2396484">
                  <a:moveTo>
                    <a:pt x="242921" y="0"/>
                  </a:moveTo>
                  <a:lnTo>
                    <a:pt x="242921" y="2396484"/>
                  </a:lnTo>
                  <a:lnTo>
                    <a:pt x="231254" y="2392129"/>
                  </a:lnTo>
                  <a:lnTo>
                    <a:pt x="2" y="1834136"/>
                  </a:lnTo>
                  <a:cubicBezTo>
                    <a:pt x="1" y="1313436"/>
                    <a:pt x="1" y="792735"/>
                    <a:pt x="0" y="272035"/>
                  </a:cubicBezTo>
                  <a:lnTo>
                    <a:pt x="242921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D1ABAFB6-91DA-879B-94D2-3FB261B52243}"/>
                </a:ext>
              </a:extLst>
            </p:cNvPr>
            <p:cNvSpPr/>
            <p:nvPr/>
          </p:nvSpPr>
          <p:spPr>
            <a:xfrm>
              <a:off x="2675477" y="-558174"/>
              <a:ext cx="2314854" cy="1496654"/>
            </a:xfrm>
            <a:custGeom>
              <a:avLst/>
              <a:gdLst>
                <a:gd name="connsiteX0" fmla="*/ 1309798 w 2314854"/>
                <a:gd name="connsiteY0" fmla="*/ 0 h 2314854"/>
                <a:gd name="connsiteX1" fmla="*/ 2083603 w 2314854"/>
                <a:gd name="connsiteY1" fmla="*/ 446756 h 2314854"/>
                <a:gd name="connsiteX2" fmla="*/ 2314854 w 2314854"/>
                <a:gd name="connsiteY2" fmla="*/ 1309799 h 2314854"/>
                <a:gd name="connsiteX3" fmla="*/ 1868098 w 2314854"/>
                <a:gd name="connsiteY3" fmla="*/ 2083603 h 2314854"/>
                <a:gd name="connsiteX4" fmla="*/ 1005056 w 2314854"/>
                <a:gd name="connsiteY4" fmla="*/ 2314854 h 2314854"/>
                <a:gd name="connsiteX5" fmla="*/ 231252 w 2314854"/>
                <a:gd name="connsiteY5" fmla="*/ 1868098 h 2314854"/>
                <a:gd name="connsiteX6" fmla="*/ 0 w 2314854"/>
                <a:gd name="connsiteY6" fmla="*/ 1005056 h 2314854"/>
                <a:gd name="connsiteX7" fmla="*/ 446756 w 2314854"/>
                <a:gd name="connsiteY7" fmla="*/ 231251 h 2314854"/>
                <a:gd name="connsiteX8" fmla="*/ 1309798 w 2314854"/>
                <a:gd name="connsiteY8" fmla="*/ 0 h 231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14854" h="2314854">
                  <a:moveTo>
                    <a:pt x="1309798" y="0"/>
                  </a:moveTo>
                  <a:lnTo>
                    <a:pt x="2083603" y="446756"/>
                  </a:lnTo>
                  <a:lnTo>
                    <a:pt x="2314854" y="1309799"/>
                  </a:lnTo>
                  <a:lnTo>
                    <a:pt x="1868098" y="2083603"/>
                  </a:lnTo>
                  <a:lnTo>
                    <a:pt x="1005056" y="2314854"/>
                  </a:lnTo>
                  <a:lnTo>
                    <a:pt x="231252" y="1868098"/>
                  </a:lnTo>
                  <a:lnTo>
                    <a:pt x="0" y="1005056"/>
                  </a:lnTo>
                  <a:lnTo>
                    <a:pt x="446756" y="231251"/>
                  </a:lnTo>
                  <a:lnTo>
                    <a:pt x="130979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021256E9-7F50-478A-AA29-977F0124DDC4}"/>
                </a:ext>
              </a:extLst>
            </p:cNvPr>
            <p:cNvSpPr/>
            <p:nvPr/>
          </p:nvSpPr>
          <p:spPr>
            <a:xfrm>
              <a:off x="2675477" y="1003926"/>
              <a:ext cx="2314854" cy="1496654"/>
            </a:xfrm>
            <a:custGeom>
              <a:avLst/>
              <a:gdLst>
                <a:gd name="connsiteX0" fmla="*/ 1309798 w 2314854"/>
                <a:gd name="connsiteY0" fmla="*/ 0 h 2314854"/>
                <a:gd name="connsiteX1" fmla="*/ 2083603 w 2314854"/>
                <a:gd name="connsiteY1" fmla="*/ 446756 h 2314854"/>
                <a:gd name="connsiteX2" fmla="*/ 2314854 w 2314854"/>
                <a:gd name="connsiteY2" fmla="*/ 1309799 h 2314854"/>
                <a:gd name="connsiteX3" fmla="*/ 1868098 w 2314854"/>
                <a:gd name="connsiteY3" fmla="*/ 2083603 h 2314854"/>
                <a:gd name="connsiteX4" fmla="*/ 1005056 w 2314854"/>
                <a:gd name="connsiteY4" fmla="*/ 2314854 h 2314854"/>
                <a:gd name="connsiteX5" fmla="*/ 231252 w 2314854"/>
                <a:gd name="connsiteY5" fmla="*/ 1868098 h 2314854"/>
                <a:gd name="connsiteX6" fmla="*/ 0 w 2314854"/>
                <a:gd name="connsiteY6" fmla="*/ 1005056 h 2314854"/>
                <a:gd name="connsiteX7" fmla="*/ 446756 w 2314854"/>
                <a:gd name="connsiteY7" fmla="*/ 231251 h 2314854"/>
                <a:gd name="connsiteX8" fmla="*/ 1309798 w 2314854"/>
                <a:gd name="connsiteY8" fmla="*/ 0 h 231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14854" h="2314854">
                  <a:moveTo>
                    <a:pt x="1309798" y="0"/>
                  </a:moveTo>
                  <a:lnTo>
                    <a:pt x="2083603" y="446756"/>
                  </a:lnTo>
                  <a:lnTo>
                    <a:pt x="2314854" y="1309799"/>
                  </a:lnTo>
                  <a:lnTo>
                    <a:pt x="1868098" y="2083603"/>
                  </a:lnTo>
                  <a:lnTo>
                    <a:pt x="1005056" y="2314854"/>
                  </a:lnTo>
                  <a:lnTo>
                    <a:pt x="231252" y="1868098"/>
                  </a:lnTo>
                  <a:lnTo>
                    <a:pt x="0" y="1005056"/>
                  </a:lnTo>
                  <a:lnTo>
                    <a:pt x="446756" y="231251"/>
                  </a:lnTo>
                  <a:lnTo>
                    <a:pt x="1309798" y="0"/>
                  </a:lnTo>
                  <a:close/>
                </a:path>
              </a:pathLst>
            </a:cu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246" name="直線コネクタ 245">
              <a:extLst>
                <a:ext uri="{FF2B5EF4-FFF2-40B4-BE49-F238E27FC236}">
                  <a16:creationId xmlns:a16="http://schemas.microsoft.com/office/drawing/2014/main" id="{5275D3C9-681A-D9C2-0437-0F541CE7C31F}"/>
                </a:ext>
              </a:extLst>
            </p:cNvPr>
            <p:cNvCxnSpPr>
              <a:cxnSpLocks/>
              <a:stCxn id="244" idx="7"/>
              <a:endCxn id="245" idx="7"/>
            </p:cNvCxnSpPr>
            <p:nvPr/>
          </p:nvCxnSpPr>
          <p:spPr>
            <a:xfrm>
              <a:off x="3122233" y="-408660"/>
              <a:ext cx="0" cy="1562100"/>
            </a:xfrm>
            <a:prstGeom prst="line">
              <a:avLst/>
            </a:pr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47" name="直線コネクタ 246">
              <a:extLst>
                <a:ext uri="{FF2B5EF4-FFF2-40B4-BE49-F238E27FC236}">
                  <a16:creationId xmlns:a16="http://schemas.microsoft.com/office/drawing/2014/main" id="{2FEAE711-41FF-5604-B820-1799E49E6C98}"/>
                </a:ext>
              </a:extLst>
            </p:cNvPr>
            <p:cNvCxnSpPr>
              <a:cxnSpLocks/>
              <a:stCxn id="244" idx="0"/>
              <a:endCxn id="245" idx="0"/>
            </p:cNvCxnSpPr>
            <p:nvPr/>
          </p:nvCxnSpPr>
          <p:spPr>
            <a:xfrm>
              <a:off x="3985275" y="-558174"/>
              <a:ext cx="0" cy="1562100"/>
            </a:xfrm>
            <a:prstGeom prst="line">
              <a:avLst/>
            </a:pr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48" name="直線コネクタ 247">
              <a:extLst>
                <a:ext uri="{FF2B5EF4-FFF2-40B4-BE49-F238E27FC236}">
                  <a16:creationId xmlns:a16="http://schemas.microsoft.com/office/drawing/2014/main" id="{4EDDF984-152E-2B3F-9C43-0581A51536DB}"/>
                </a:ext>
              </a:extLst>
            </p:cNvPr>
            <p:cNvCxnSpPr>
              <a:cxnSpLocks/>
              <a:stCxn id="244" idx="1"/>
              <a:endCxn id="245" idx="1"/>
            </p:cNvCxnSpPr>
            <p:nvPr/>
          </p:nvCxnSpPr>
          <p:spPr>
            <a:xfrm>
              <a:off x="4759080" y="-269327"/>
              <a:ext cx="0" cy="1562100"/>
            </a:xfrm>
            <a:prstGeom prst="line">
              <a:avLst/>
            </a:pr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49" name="グループ化 248">
            <a:extLst>
              <a:ext uri="{FF2B5EF4-FFF2-40B4-BE49-F238E27FC236}">
                <a16:creationId xmlns:a16="http://schemas.microsoft.com/office/drawing/2014/main" id="{B07E89F3-A90B-077C-71E1-E7502802DA59}"/>
              </a:ext>
            </a:extLst>
          </p:cNvPr>
          <p:cNvGrpSpPr/>
          <p:nvPr/>
        </p:nvGrpSpPr>
        <p:grpSpPr>
          <a:xfrm>
            <a:off x="939620" y="3966401"/>
            <a:ext cx="2157095" cy="2207461"/>
            <a:chOff x="5673545" y="242126"/>
            <a:chExt cx="2157095" cy="2207461"/>
          </a:xfrm>
        </p:grpSpPr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A48F3726-95F3-1297-7930-438B92F55769}"/>
                </a:ext>
              </a:extLst>
            </p:cNvPr>
            <p:cNvSpPr/>
            <p:nvPr/>
          </p:nvSpPr>
          <p:spPr>
            <a:xfrm>
              <a:off x="5673545" y="242128"/>
              <a:ext cx="2157094" cy="2207458"/>
            </a:xfrm>
            <a:custGeom>
              <a:avLst/>
              <a:gdLst>
                <a:gd name="connsiteX0" fmla="*/ 631791 w 2157094"/>
                <a:gd name="connsiteY0" fmla="*/ 0 h 2207458"/>
                <a:gd name="connsiteX1" fmla="*/ 1525303 w 2157094"/>
                <a:gd name="connsiteY1" fmla="*/ 0 h 2207458"/>
                <a:gd name="connsiteX2" fmla="*/ 2157094 w 2157094"/>
                <a:gd name="connsiteY2" fmla="*/ 189018 h 2207458"/>
                <a:gd name="connsiteX3" fmla="*/ 2157094 w 2157094"/>
                <a:gd name="connsiteY3" fmla="*/ 428031 h 2207458"/>
                <a:gd name="connsiteX4" fmla="*/ 2157094 w 2157094"/>
                <a:gd name="connsiteY4" fmla="*/ 456338 h 2207458"/>
                <a:gd name="connsiteX5" fmla="*/ 2157094 w 2157094"/>
                <a:gd name="connsiteY5" fmla="*/ 1751120 h 2207458"/>
                <a:gd name="connsiteX6" fmla="*/ 2157094 w 2157094"/>
                <a:gd name="connsiteY6" fmla="*/ 1935880 h 2207458"/>
                <a:gd name="connsiteX7" fmla="*/ 2157094 w 2157094"/>
                <a:gd name="connsiteY7" fmla="*/ 2018439 h 2207458"/>
                <a:gd name="connsiteX8" fmla="*/ 1525303 w 2157094"/>
                <a:gd name="connsiteY8" fmla="*/ 2207458 h 2207458"/>
                <a:gd name="connsiteX9" fmla="*/ 631791 w 2157094"/>
                <a:gd name="connsiteY9" fmla="*/ 2207458 h 2207458"/>
                <a:gd name="connsiteX10" fmla="*/ 0 w 2157094"/>
                <a:gd name="connsiteY10" fmla="*/ 2018439 h 2207458"/>
                <a:gd name="connsiteX11" fmla="*/ 0 w 2157094"/>
                <a:gd name="connsiteY11" fmla="*/ 1935880 h 2207458"/>
                <a:gd name="connsiteX12" fmla="*/ 0 w 2157094"/>
                <a:gd name="connsiteY12" fmla="*/ 1751120 h 2207458"/>
                <a:gd name="connsiteX13" fmla="*/ 0 w 2157094"/>
                <a:gd name="connsiteY13" fmla="*/ 456338 h 2207458"/>
                <a:gd name="connsiteX14" fmla="*/ 0 w 2157094"/>
                <a:gd name="connsiteY14" fmla="*/ 428031 h 2207458"/>
                <a:gd name="connsiteX15" fmla="*/ 0 w 2157094"/>
                <a:gd name="connsiteY15" fmla="*/ 189018 h 2207458"/>
                <a:gd name="connsiteX16" fmla="*/ 631791 w 2157094"/>
                <a:gd name="connsiteY16" fmla="*/ 0 h 2207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157094" h="2207458">
                  <a:moveTo>
                    <a:pt x="631791" y="0"/>
                  </a:moveTo>
                  <a:lnTo>
                    <a:pt x="1525303" y="0"/>
                  </a:lnTo>
                  <a:lnTo>
                    <a:pt x="2157094" y="189018"/>
                  </a:lnTo>
                  <a:lnTo>
                    <a:pt x="2157094" y="428031"/>
                  </a:lnTo>
                  <a:lnTo>
                    <a:pt x="2157094" y="456338"/>
                  </a:lnTo>
                  <a:lnTo>
                    <a:pt x="2157094" y="1751120"/>
                  </a:lnTo>
                  <a:lnTo>
                    <a:pt x="2157094" y="1935880"/>
                  </a:lnTo>
                  <a:lnTo>
                    <a:pt x="2157094" y="2018439"/>
                  </a:lnTo>
                  <a:lnTo>
                    <a:pt x="1525303" y="2207458"/>
                  </a:lnTo>
                  <a:lnTo>
                    <a:pt x="631791" y="2207458"/>
                  </a:lnTo>
                  <a:lnTo>
                    <a:pt x="0" y="2018439"/>
                  </a:lnTo>
                  <a:lnTo>
                    <a:pt x="0" y="1935880"/>
                  </a:lnTo>
                  <a:lnTo>
                    <a:pt x="0" y="1751120"/>
                  </a:lnTo>
                  <a:lnTo>
                    <a:pt x="0" y="456338"/>
                  </a:lnTo>
                  <a:lnTo>
                    <a:pt x="0" y="428031"/>
                  </a:lnTo>
                  <a:lnTo>
                    <a:pt x="0" y="189018"/>
                  </a:lnTo>
                  <a:lnTo>
                    <a:pt x="631791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D4833E5A-EB52-B901-BCFF-61638D875096}"/>
                </a:ext>
              </a:extLst>
            </p:cNvPr>
            <p:cNvSpPr/>
            <p:nvPr/>
          </p:nvSpPr>
          <p:spPr>
            <a:xfrm>
              <a:off x="5673546" y="242126"/>
              <a:ext cx="2157094" cy="645356"/>
            </a:xfrm>
            <a:custGeom>
              <a:avLst/>
              <a:gdLst>
                <a:gd name="connsiteX0" fmla="*/ 631791 w 2157094"/>
                <a:gd name="connsiteY0" fmla="*/ 0 h 2157094"/>
                <a:gd name="connsiteX1" fmla="*/ 1525303 w 2157094"/>
                <a:gd name="connsiteY1" fmla="*/ 0 h 2157094"/>
                <a:gd name="connsiteX2" fmla="*/ 2157094 w 2157094"/>
                <a:gd name="connsiteY2" fmla="*/ 631791 h 2157094"/>
                <a:gd name="connsiteX3" fmla="*/ 2157094 w 2157094"/>
                <a:gd name="connsiteY3" fmla="*/ 1525303 h 2157094"/>
                <a:gd name="connsiteX4" fmla="*/ 1525303 w 2157094"/>
                <a:gd name="connsiteY4" fmla="*/ 2157094 h 2157094"/>
                <a:gd name="connsiteX5" fmla="*/ 631791 w 2157094"/>
                <a:gd name="connsiteY5" fmla="*/ 2157094 h 2157094"/>
                <a:gd name="connsiteX6" fmla="*/ 0 w 2157094"/>
                <a:gd name="connsiteY6" fmla="*/ 1525303 h 2157094"/>
                <a:gd name="connsiteX7" fmla="*/ 0 w 2157094"/>
                <a:gd name="connsiteY7" fmla="*/ 631791 h 2157094"/>
                <a:gd name="connsiteX8" fmla="*/ 631791 w 2157094"/>
                <a:gd name="connsiteY8" fmla="*/ 0 h 2157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7094" h="2157094">
                  <a:moveTo>
                    <a:pt x="631791" y="0"/>
                  </a:moveTo>
                  <a:lnTo>
                    <a:pt x="1525303" y="0"/>
                  </a:lnTo>
                  <a:lnTo>
                    <a:pt x="2157094" y="631791"/>
                  </a:lnTo>
                  <a:lnTo>
                    <a:pt x="2157094" y="1525303"/>
                  </a:lnTo>
                  <a:lnTo>
                    <a:pt x="1525303" y="2157094"/>
                  </a:lnTo>
                  <a:lnTo>
                    <a:pt x="631791" y="2157094"/>
                  </a:lnTo>
                  <a:lnTo>
                    <a:pt x="0" y="1525303"/>
                  </a:lnTo>
                  <a:lnTo>
                    <a:pt x="0" y="631791"/>
                  </a:lnTo>
                  <a:lnTo>
                    <a:pt x="631791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正方形/長方形 251">
              <a:extLst>
                <a:ext uri="{FF2B5EF4-FFF2-40B4-BE49-F238E27FC236}">
                  <a16:creationId xmlns:a16="http://schemas.microsoft.com/office/drawing/2014/main" id="{17302EC3-81F3-32DB-8E0B-48E048DDAD63}"/>
                </a:ext>
              </a:extLst>
            </p:cNvPr>
            <p:cNvSpPr/>
            <p:nvPr/>
          </p:nvSpPr>
          <p:spPr>
            <a:xfrm>
              <a:off x="6311431" y="887483"/>
              <a:ext cx="877564" cy="15621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BA727E96-56CA-D461-4F83-6C9579423C51}"/>
                </a:ext>
              </a:extLst>
            </p:cNvPr>
            <p:cNvSpPr/>
            <p:nvPr/>
          </p:nvSpPr>
          <p:spPr>
            <a:xfrm>
              <a:off x="5673546" y="1804226"/>
              <a:ext cx="2157094" cy="645356"/>
            </a:xfrm>
            <a:custGeom>
              <a:avLst/>
              <a:gdLst>
                <a:gd name="connsiteX0" fmla="*/ 631791 w 2157094"/>
                <a:gd name="connsiteY0" fmla="*/ 0 h 2157094"/>
                <a:gd name="connsiteX1" fmla="*/ 1525303 w 2157094"/>
                <a:gd name="connsiteY1" fmla="*/ 0 h 2157094"/>
                <a:gd name="connsiteX2" fmla="*/ 2157094 w 2157094"/>
                <a:gd name="connsiteY2" fmla="*/ 631791 h 2157094"/>
                <a:gd name="connsiteX3" fmla="*/ 2157094 w 2157094"/>
                <a:gd name="connsiteY3" fmla="*/ 1525303 h 2157094"/>
                <a:gd name="connsiteX4" fmla="*/ 1525303 w 2157094"/>
                <a:gd name="connsiteY4" fmla="*/ 2157094 h 2157094"/>
                <a:gd name="connsiteX5" fmla="*/ 631791 w 2157094"/>
                <a:gd name="connsiteY5" fmla="*/ 2157094 h 2157094"/>
                <a:gd name="connsiteX6" fmla="*/ 0 w 2157094"/>
                <a:gd name="connsiteY6" fmla="*/ 1525303 h 2157094"/>
                <a:gd name="connsiteX7" fmla="*/ 0 w 2157094"/>
                <a:gd name="connsiteY7" fmla="*/ 631791 h 2157094"/>
                <a:gd name="connsiteX8" fmla="*/ 631791 w 2157094"/>
                <a:gd name="connsiteY8" fmla="*/ 0 h 2157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7094" h="2157094">
                  <a:moveTo>
                    <a:pt x="631791" y="0"/>
                  </a:moveTo>
                  <a:lnTo>
                    <a:pt x="1525303" y="0"/>
                  </a:lnTo>
                  <a:lnTo>
                    <a:pt x="2157094" y="631791"/>
                  </a:lnTo>
                  <a:lnTo>
                    <a:pt x="2157094" y="1525303"/>
                  </a:lnTo>
                  <a:lnTo>
                    <a:pt x="1525303" y="2157094"/>
                  </a:lnTo>
                  <a:lnTo>
                    <a:pt x="631791" y="2157094"/>
                  </a:lnTo>
                  <a:lnTo>
                    <a:pt x="0" y="1525303"/>
                  </a:lnTo>
                  <a:lnTo>
                    <a:pt x="0" y="631791"/>
                  </a:lnTo>
                  <a:lnTo>
                    <a:pt x="631791" y="0"/>
                  </a:lnTo>
                  <a:close/>
                </a:path>
              </a:pathLst>
            </a:cu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254" name="直線コネクタ 253">
              <a:extLst>
                <a:ext uri="{FF2B5EF4-FFF2-40B4-BE49-F238E27FC236}">
                  <a16:creationId xmlns:a16="http://schemas.microsoft.com/office/drawing/2014/main" id="{B9D8EE50-1A08-38BB-696C-73311027DF70}"/>
                </a:ext>
              </a:extLst>
            </p:cNvPr>
            <p:cNvCxnSpPr>
              <a:cxnSpLocks/>
              <a:stCxn id="251" idx="0"/>
            </p:cNvCxnSpPr>
            <p:nvPr/>
          </p:nvCxnSpPr>
          <p:spPr>
            <a:xfrm>
              <a:off x="6305337" y="242126"/>
              <a:ext cx="6094" cy="696354"/>
            </a:xfrm>
            <a:prstGeom prst="line">
              <a:avLst/>
            </a:pr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55" name="直線コネクタ 254">
              <a:extLst>
                <a:ext uri="{FF2B5EF4-FFF2-40B4-BE49-F238E27FC236}">
                  <a16:creationId xmlns:a16="http://schemas.microsoft.com/office/drawing/2014/main" id="{CE7FD3FA-E3A4-E7F1-F18E-928461D321D8}"/>
                </a:ext>
              </a:extLst>
            </p:cNvPr>
            <p:cNvCxnSpPr>
              <a:cxnSpLocks/>
              <a:stCxn id="251" idx="1"/>
            </p:cNvCxnSpPr>
            <p:nvPr/>
          </p:nvCxnSpPr>
          <p:spPr>
            <a:xfrm flipH="1">
              <a:off x="7178860" y="242126"/>
              <a:ext cx="19989" cy="645356"/>
            </a:xfrm>
            <a:prstGeom prst="line">
              <a:avLst/>
            </a:pr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56" name="グループ化 255">
            <a:extLst>
              <a:ext uri="{FF2B5EF4-FFF2-40B4-BE49-F238E27FC236}">
                <a16:creationId xmlns:a16="http://schemas.microsoft.com/office/drawing/2014/main" id="{98624D28-B76D-6388-C1AC-0D1BE02C88D9}"/>
              </a:ext>
            </a:extLst>
          </p:cNvPr>
          <p:cNvGrpSpPr/>
          <p:nvPr/>
        </p:nvGrpSpPr>
        <p:grpSpPr>
          <a:xfrm>
            <a:off x="3796555" y="4033702"/>
            <a:ext cx="2314855" cy="2254657"/>
            <a:chOff x="9254380" y="245927"/>
            <a:chExt cx="2314855" cy="2254657"/>
          </a:xfrm>
        </p:grpSpPr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CD5B50AD-2F88-DAC4-B47C-56C06326143A}"/>
                </a:ext>
              </a:extLst>
            </p:cNvPr>
            <p:cNvSpPr/>
            <p:nvPr/>
          </p:nvSpPr>
          <p:spPr>
            <a:xfrm>
              <a:off x="9705976" y="245929"/>
              <a:ext cx="845344" cy="2253624"/>
            </a:xfrm>
            <a:custGeom>
              <a:avLst/>
              <a:gdLst>
                <a:gd name="connsiteX0" fmla="*/ 553460 w 845344"/>
                <a:gd name="connsiteY0" fmla="*/ 0 h 2253624"/>
                <a:gd name="connsiteX1" fmla="*/ 845344 w 845344"/>
                <a:gd name="connsiteY1" fmla="*/ 23399 h 2253624"/>
                <a:gd name="connsiteX2" fmla="*/ 845344 w 845344"/>
                <a:gd name="connsiteY2" fmla="*/ 2253624 h 2253624"/>
                <a:gd name="connsiteX3" fmla="*/ 0 w 845344"/>
                <a:gd name="connsiteY3" fmla="*/ 2185858 h 2253624"/>
                <a:gd name="connsiteX4" fmla="*/ 0 w 845344"/>
                <a:gd name="connsiteY4" fmla="*/ 95600 h 2253624"/>
                <a:gd name="connsiteX5" fmla="*/ 553460 w 845344"/>
                <a:gd name="connsiteY5" fmla="*/ 0 h 2253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5344" h="2253624">
                  <a:moveTo>
                    <a:pt x="553460" y="0"/>
                  </a:moveTo>
                  <a:lnTo>
                    <a:pt x="845344" y="23399"/>
                  </a:lnTo>
                  <a:lnTo>
                    <a:pt x="845344" y="2253624"/>
                  </a:lnTo>
                  <a:lnTo>
                    <a:pt x="0" y="2185858"/>
                  </a:lnTo>
                  <a:lnTo>
                    <a:pt x="0" y="95600"/>
                  </a:lnTo>
                  <a:lnTo>
                    <a:pt x="55346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1CA6BD78-01AB-DB54-7D02-BB2CD26F87E2}"/>
                </a:ext>
              </a:extLst>
            </p:cNvPr>
            <p:cNvSpPr/>
            <p:nvPr/>
          </p:nvSpPr>
          <p:spPr>
            <a:xfrm>
              <a:off x="11339514" y="427581"/>
              <a:ext cx="229721" cy="1937634"/>
            </a:xfrm>
            <a:custGeom>
              <a:avLst/>
              <a:gdLst>
                <a:gd name="connsiteX0" fmla="*/ 0 w 229721"/>
                <a:gd name="connsiteY0" fmla="*/ 0 h 1937634"/>
                <a:gd name="connsiteX1" fmla="*/ 229721 w 229721"/>
                <a:gd name="connsiteY1" fmla="*/ 119039 h 1937634"/>
                <a:gd name="connsiteX2" fmla="*/ 229721 w 229721"/>
                <a:gd name="connsiteY2" fmla="*/ 1681139 h 1937634"/>
                <a:gd name="connsiteX3" fmla="*/ 0 w 229721"/>
                <a:gd name="connsiteY3" fmla="*/ 1937634 h 1937634"/>
                <a:gd name="connsiteX4" fmla="*/ 0 w 229721"/>
                <a:gd name="connsiteY4" fmla="*/ 0 h 1937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9721" h="1937634">
                  <a:moveTo>
                    <a:pt x="0" y="0"/>
                  </a:moveTo>
                  <a:lnTo>
                    <a:pt x="229721" y="119039"/>
                  </a:lnTo>
                  <a:lnTo>
                    <a:pt x="229721" y="1681139"/>
                  </a:lnTo>
                  <a:lnTo>
                    <a:pt x="0" y="19376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C155893B-CF1E-1EC6-7D77-B01AEE3BDD50}"/>
                </a:ext>
              </a:extLst>
            </p:cNvPr>
            <p:cNvSpPr/>
            <p:nvPr/>
          </p:nvSpPr>
          <p:spPr>
            <a:xfrm>
              <a:off x="10551321" y="269328"/>
              <a:ext cx="788193" cy="2231256"/>
            </a:xfrm>
            <a:custGeom>
              <a:avLst/>
              <a:gdLst>
                <a:gd name="connsiteX0" fmla="*/ 0 w 788193"/>
                <a:gd name="connsiteY0" fmla="*/ 0 h 2231256"/>
                <a:gd name="connsiteX1" fmla="*/ 571158 w 788193"/>
                <a:gd name="connsiteY1" fmla="*/ 45787 h 2231256"/>
                <a:gd name="connsiteX2" fmla="*/ 788193 w 788193"/>
                <a:gd name="connsiteY2" fmla="*/ 158253 h 2231256"/>
                <a:gd name="connsiteX3" fmla="*/ 788193 w 788193"/>
                <a:gd name="connsiteY3" fmla="*/ 2095887 h 2231256"/>
                <a:gd name="connsiteX4" fmla="*/ 786663 w 788193"/>
                <a:gd name="connsiteY4" fmla="*/ 2097595 h 2231256"/>
                <a:gd name="connsiteX5" fmla="*/ 12859 w 788193"/>
                <a:gd name="connsiteY5" fmla="*/ 2231256 h 2231256"/>
                <a:gd name="connsiteX6" fmla="*/ 0 w 788193"/>
                <a:gd name="connsiteY6" fmla="*/ 2230225 h 2231256"/>
                <a:gd name="connsiteX7" fmla="*/ 0 w 788193"/>
                <a:gd name="connsiteY7" fmla="*/ 0 h 2231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8193" h="2231256">
                  <a:moveTo>
                    <a:pt x="0" y="0"/>
                  </a:moveTo>
                  <a:lnTo>
                    <a:pt x="571158" y="45787"/>
                  </a:lnTo>
                  <a:lnTo>
                    <a:pt x="788193" y="158253"/>
                  </a:lnTo>
                  <a:lnTo>
                    <a:pt x="788193" y="2095887"/>
                  </a:lnTo>
                  <a:lnTo>
                    <a:pt x="786663" y="2097595"/>
                  </a:lnTo>
                  <a:lnTo>
                    <a:pt x="12859" y="2231256"/>
                  </a:lnTo>
                  <a:lnTo>
                    <a:pt x="0" y="22302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9580FB6F-F0BB-684D-443F-78324035D352}"/>
                </a:ext>
              </a:extLst>
            </p:cNvPr>
            <p:cNvSpPr/>
            <p:nvPr/>
          </p:nvSpPr>
          <p:spPr>
            <a:xfrm>
              <a:off x="9254380" y="341529"/>
              <a:ext cx="451596" cy="2090258"/>
            </a:xfrm>
            <a:custGeom>
              <a:avLst/>
              <a:gdLst>
                <a:gd name="connsiteX0" fmla="*/ 451596 w 451596"/>
                <a:gd name="connsiteY0" fmla="*/ 0 h 2090258"/>
                <a:gd name="connsiteX1" fmla="*/ 451596 w 451596"/>
                <a:gd name="connsiteY1" fmla="*/ 2090258 h 2090258"/>
                <a:gd name="connsiteX2" fmla="*/ 446756 w 451596"/>
                <a:gd name="connsiteY2" fmla="*/ 2089870 h 2090258"/>
                <a:gd name="connsiteX3" fmla="*/ 0 w 451596"/>
                <a:gd name="connsiteY3" fmla="*/ 1858364 h 2090258"/>
                <a:gd name="connsiteX4" fmla="*/ 0 w 451596"/>
                <a:gd name="connsiteY4" fmla="*/ 296264 h 2090258"/>
                <a:gd name="connsiteX5" fmla="*/ 231252 w 451596"/>
                <a:gd name="connsiteY5" fmla="*/ 38060 h 2090258"/>
                <a:gd name="connsiteX6" fmla="*/ 451596 w 451596"/>
                <a:gd name="connsiteY6" fmla="*/ 0 h 2090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1596" h="2090258">
                  <a:moveTo>
                    <a:pt x="451596" y="0"/>
                  </a:moveTo>
                  <a:lnTo>
                    <a:pt x="451596" y="2090258"/>
                  </a:lnTo>
                  <a:lnTo>
                    <a:pt x="446756" y="2089870"/>
                  </a:lnTo>
                  <a:lnTo>
                    <a:pt x="0" y="1858364"/>
                  </a:lnTo>
                  <a:lnTo>
                    <a:pt x="0" y="296264"/>
                  </a:lnTo>
                  <a:lnTo>
                    <a:pt x="231252" y="38060"/>
                  </a:lnTo>
                  <a:lnTo>
                    <a:pt x="451596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4C4DC868-0316-1371-1B45-711905DBE36F}"/>
                </a:ext>
              </a:extLst>
            </p:cNvPr>
            <p:cNvSpPr/>
            <p:nvPr/>
          </p:nvSpPr>
          <p:spPr>
            <a:xfrm>
              <a:off x="9254381" y="245927"/>
              <a:ext cx="2314854" cy="692554"/>
            </a:xfrm>
            <a:custGeom>
              <a:avLst/>
              <a:gdLst>
                <a:gd name="connsiteX0" fmla="*/ 1005056 w 2314854"/>
                <a:gd name="connsiteY0" fmla="*/ 0 h 2314854"/>
                <a:gd name="connsiteX1" fmla="*/ 1868098 w 2314854"/>
                <a:gd name="connsiteY1" fmla="*/ 231251 h 2314854"/>
                <a:gd name="connsiteX2" fmla="*/ 2314854 w 2314854"/>
                <a:gd name="connsiteY2" fmla="*/ 1005056 h 2314854"/>
                <a:gd name="connsiteX3" fmla="*/ 2083603 w 2314854"/>
                <a:gd name="connsiteY3" fmla="*/ 1868098 h 2314854"/>
                <a:gd name="connsiteX4" fmla="*/ 1309799 w 2314854"/>
                <a:gd name="connsiteY4" fmla="*/ 2314854 h 2314854"/>
                <a:gd name="connsiteX5" fmla="*/ 446756 w 2314854"/>
                <a:gd name="connsiteY5" fmla="*/ 2083603 h 2314854"/>
                <a:gd name="connsiteX6" fmla="*/ 0 w 2314854"/>
                <a:gd name="connsiteY6" fmla="*/ 1309799 h 2314854"/>
                <a:gd name="connsiteX7" fmla="*/ 231252 w 2314854"/>
                <a:gd name="connsiteY7" fmla="*/ 446756 h 2314854"/>
                <a:gd name="connsiteX8" fmla="*/ 1005056 w 2314854"/>
                <a:gd name="connsiteY8" fmla="*/ 0 h 231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14854" h="2314854">
                  <a:moveTo>
                    <a:pt x="1005056" y="0"/>
                  </a:moveTo>
                  <a:lnTo>
                    <a:pt x="1868098" y="231251"/>
                  </a:lnTo>
                  <a:lnTo>
                    <a:pt x="2314854" y="1005056"/>
                  </a:lnTo>
                  <a:lnTo>
                    <a:pt x="2083603" y="1868098"/>
                  </a:lnTo>
                  <a:lnTo>
                    <a:pt x="1309799" y="2314854"/>
                  </a:lnTo>
                  <a:lnTo>
                    <a:pt x="446756" y="2083603"/>
                  </a:lnTo>
                  <a:lnTo>
                    <a:pt x="0" y="1309799"/>
                  </a:lnTo>
                  <a:lnTo>
                    <a:pt x="231252" y="446756"/>
                  </a:lnTo>
                  <a:lnTo>
                    <a:pt x="1005056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D1B6C684-9497-0DB5-251F-F1A085112B67}"/>
                </a:ext>
              </a:extLst>
            </p:cNvPr>
            <p:cNvSpPr/>
            <p:nvPr/>
          </p:nvSpPr>
          <p:spPr>
            <a:xfrm>
              <a:off x="9254381" y="1808027"/>
              <a:ext cx="2314854" cy="692554"/>
            </a:xfrm>
            <a:custGeom>
              <a:avLst/>
              <a:gdLst>
                <a:gd name="connsiteX0" fmla="*/ 1005056 w 2314854"/>
                <a:gd name="connsiteY0" fmla="*/ 0 h 2314854"/>
                <a:gd name="connsiteX1" fmla="*/ 1868098 w 2314854"/>
                <a:gd name="connsiteY1" fmla="*/ 231251 h 2314854"/>
                <a:gd name="connsiteX2" fmla="*/ 2314854 w 2314854"/>
                <a:gd name="connsiteY2" fmla="*/ 1005056 h 2314854"/>
                <a:gd name="connsiteX3" fmla="*/ 2083603 w 2314854"/>
                <a:gd name="connsiteY3" fmla="*/ 1868098 h 2314854"/>
                <a:gd name="connsiteX4" fmla="*/ 1309799 w 2314854"/>
                <a:gd name="connsiteY4" fmla="*/ 2314854 h 2314854"/>
                <a:gd name="connsiteX5" fmla="*/ 446756 w 2314854"/>
                <a:gd name="connsiteY5" fmla="*/ 2083603 h 2314854"/>
                <a:gd name="connsiteX6" fmla="*/ 0 w 2314854"/>
                <a:gd name="connsiteY6" fmla="*/ 1309799 h 2314854"/>
                <a:gd name="connsiteX7" fmla="*/ 231252 w 2314854"/>
                <a:gd name="connsiteY7" fmla="*/ 446756 h 2314854"/>
                <a:gd name="connsiteX8" fmla="*/ 1005056 w 2314854"/>
                <a:gd name="connsiteY8" fmla="*/ 0 h 231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14854" h="2314854">
                  <a:moveTo>
                    <a:pt x="1005056" y="0"/>
                  </a:moveTo>
                  <a:lnTo>
                    <a:pt x="1868098" y="231251"/>
                  </a:lnTo>
                  <a:lnTo>
                    <a:pt x="2314854" y="1005056"/>
                  </a:lnTo>
                  <a:lnTo>
                    <a:pt x="2083603" y="1868098"/>
                  </a:lnTo>
                  <a:lnTo>
                    <a:pt x="1309799" y="2314854"/>
                  </a:lnTo>
                  <a:lnTo>
                    <a:pt x="446756" y="2083603"/>
                  </a:lnTo>
                  <a:lnTo>
                    <a:pt x="0" y="1309799"/>
                  </a:lnTo>
                  <a:lnTo>
                    <a:pt x="231252" y="446756"/>
                  </a:lnTo>
                  <a:lnTo>
                    <a:pt x="1005056" y="0"/>
                  </a:lnTo>
                  <a:close/>
                </a:path>
              </a:pathLst>
            </a:cu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263" name="直線コネクタ 262">
              <a:extLst>
                <a:ext uri="{FF2B5EF4-FFF2-40B4-BE49-F238E27FC236}">
                  <a16:creationId xmlns:a16="http://schemas.microsoft.com/office/drawing/2014/main" id="{CF3A67B8-AF16-12EE-1D39-FC022C81189E}"/>
                </a:ext>
              </a:extLst>
            </p:cNvPr>
            <p:cNvCxnSpPr>
              <a:cxnSpLocks/>
              <a:stCxn id="261" idx="0"/>
              <a:endCxn id="262" idx="0"/>
            </p:cNvCxnSpPr>
            <p:nvPr/>
          </p:nvCxnSpPr>
          <p:spPr>
            <a:xfrm>
              <a:off x="10259437" y="245927"/>
              <a:ext cx="0" cy="1562100"/>
            </a:xfrm>
            <a:prstGeom prst="line">
              <a:avLst/>
            </a:pr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64" name="直線コネクタ 263">
              <a:extLst>
                <a:ext uri="{FF2B5EF4-FFF2-40B4-BE49-F238E27FC236}">
                  <a16:creationId xmlns:a16="http://schemas.microsoft.com/office/drawing/2014/main" id="{84687896-C7AB-F4C7-94F0-F04A4DDD0DB3}"/>
                </a:ext>
              </a:extLst>
            </p:cNvPr>
            <p:cNvCxnSpPr>
              <a:cxnSpLocks/>
              <a:stCxn id="261" idx="7"/>
              <a:endCxn id="262" idx="7"/>
            </p:cNvCxnSpPr>
            <p:nvPr/>
          </p:nvCxnSpPr>
          <p:spPr>
            <a:xfrm>
              <a:off x="9485633" y="379587"/>
              <a:ext cx="0" cy="1562100"/>
            </a:xfrm>
            <a:prstGeom prst="line">
              <a:avLst/>
            </a:pr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65" name="直線コネクタ 264">
              <a:extLst>
                <a:ext uri="{FF2B5EF4-FFF2-40B4-BE49-F238E27FC236}">
                  <a16:creationId xmlns:a16="http://schemas.microsoft.com/office/drawing/2014/main" id="{4A19DFA2-CA15-EA7D-F365-99842A867529}"/>
                </a:ext>
              </a:extLst>
            </p:cNvPr>
            <p:cNvCxnSpPr>
              <a:cxnSpLocks/>
              <a:stCxn id="261" idx="1"/>
              <a:endCxn id="262" idx="1"/>
            </p:cNvCxnSpPr>
            <p:nvPr/>
          </p:nvCxnSpPr>
          <p:spPr>
            <a:xfrm>
              <a:off x="11122479" y="315112"/>
              <a:ext cx="0" cy="1562100"/>
            </a:xfrm>
            <a:prstGeom prst="line">
              <a:avLst/>
            </a:pr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82" name="グループ化 281">
            <a:extLst>
              <a:ext uri="{FF2B5EF4-FFF2-40B4-BE49-F238E27FC236}">
                <a16:creationId xmlns:a16="http://schemas.microsoft.com/office/drawing/2014/main" id="{92FBC198-18DB-E445-EC3F-268FD1051EB0}"/>
              </a:ext>
            </a:extLst>
          </p:cNvPr>
          <p:cNvGrpSpPr/>
          <p:nvPr/>
        </p:nvGrpSpPr>
        <p:grpSpPr>
          <a:xfrm>
            <a:off x="6768052" y="4008301"/>
            <a:ext cx="2314855" cy="2254654"/>
            <a:chOff x="12619577" y="245926"/>
            <a:chExt cx="2314855" cy="2254654"/>
          </a:xfrm>
        </p:grpSpPr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FD746B4A-3CAF-8F15-6FA2-471D3F4E5B62}"/>
                </a:ext>
              </a:extLst>
            </p:cNvPr>
            <p:cNvSpPr/>
            <p:nvPr/>
          </p:nvSpPr>
          <p:spPr>
            <a:xfrm>
              <a:off x="12862727" y="271430"/>
              <a:ext cx="748499" cy="2226834"/>
            </a:xfrm>
            <a:custGeom>
              <a:avLst/>
              <a:gdLst>
                <a:gd name="connsiteX0" fmla="*/ 748499 w 748499"/>
                <a:gd name="connsiteY0" fmla="*/ 0 h 2226834"/>
                <a:gd name="connsiteX1" fmla="*/ 748499 w 748499"/>
                <a:gd name="connsiteY1" fmla="*/ 2226834 h 2226834"/>
                <a:gd name="connsiteX2" fmla="*/ 0 w 748499"/>
                <a:gd name="connsiteY2" fmla="*/ 2097545 h 2226834"/>
                <a:gd name="connsiteX3" fmla="*/ 0 w 748499"/>
                <a:gd name="connsiteY3" fmla="*/ 149189 h 2226834"/>
                <a:gd name="connsiteX4" fmla="*/ 203607 w 748499"/>
                <a:gd name="connsiteY4" fmla="*/ 43681 h 2226834"/>
                <a:gd name="connsiteX5" fmla="*/ 748499 w 748499"/>
                <a:gd name="connsiteY5" fmla="*/ 0 h 2226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8499" h="2226834">
                  <a:moveTo>
                    <a:pt x="748499" y="0"/>
                  </a:moveTo>
                  <a:lnTo>
                    <a:pt x="748499" y="2226834"/>
                  </a:lnTo>
                  <a:lnTo>
                    <a:pt x="0" y="2097545"/>
                  </a:lnTo>
                  <a:lnTo>
                    <a:pt x="0" y="149189"/>
                  </a:lnTo>
                  <a:lnTo>
                    <a:pt x="203607" y="43681"/>
                  </a:lnTo>
                  <a:lnTo>
                    <a:pt x="74849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4" name="フリーフォーム: 図形 283">
              <a:extLst>
                <a:ext uri="{FF2B5EF4-FFF2-40B4-BE49-F238E27FC236}">
                  <a16:creationId xmlns:a16="http://schemas.microsoft.com/office/drawing/2014/main" id="{1E25C15C-DCEE-DDAB-86A9-3205BAE3B7F8}"/>
                </a:ext>
              </a:extLst>
            </p:cNvPr>
            <p:cNvSpPr/>
            <p:nvPr/>
          </p:nvSpPr>
          <p:spPr>
            <a:xfrm>
              <a:off x="14505477" y="345437"/>
              <a:ext cx="428955" cy="2076735"/>
            </a:xfrm>
            <a:custGeom>
              <a:avLst/>
              <a:gdLst>
                <a:gd name="connsiteX0" fmla="*/ 0 w 428955"/>
                <a:gd name="connsiteY0" fmla="*/ 0 h 2076735"/>
                <a:gd name="connsiteX1" fmla="*/ 197704 w 428955"/>
                <a:gd name="connsiteY1" fmla="*/ 34150 h 2076735"/>
                <a:gd name="connsiteX2" fmla="*/ 428955 w 428955"/>
                <a:gd name="connsiteY2" fmla="*/ 292354 h 2076735"/>
                <a:gd name="connsiteX3" fmla="*/ 428955 w 428955"/>
                <a:gd name="connsiteY3" fmla="*/ 1854454 h 2076735"/>
                <a:gd name="connsiteX4" fmla="*/ 0 w 428955"/>
                <a:gd name="connsiteY4" fmla="*/ 2076735 h 2076735"/>
                <a:gd name="connsiteX5" fmla="*/ 0 w 428955"/>
                <a:gd name="connsiteY5" fmla="*/ 0 h 2076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8955" h="2076735">
                  <a:moveTo>
                    <a:pt x="0" y="0"/>
                  </a:moveTo>
                  <a:lnTo>
                    <a:pt x="197704" y="34150"/>
                  </a:lnTo>
                  <a:lnTo>
                    <a:pt x="428955" y="292354"/>
                  </a:lnTo>
                  <a:lnTo>
                    <a:pt x="428955" y="1854454"/>
                  </a:lnTo>
                  <a:lnTo>
                    <a:pt x="0" y="20767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702A43C3-5E25-1AB1-B2F3-32F8AA2CBDB0}"/>
                </a:ext>
              </a:extLst>
            </p:cNvPr>
            <p:cNvSpPr/>
            <p:nvPr/>
          </p:nvSpPr>
          <p:spPr>
            <a:xfrm>
              <a:off x="13611226" y="245926"/>
              <a:ext cx="894251" cy="2254654"/>
            </a:xfrm>
            <a:custGeom>
              <a:avLst/>
              <a:gdLst>
                <a:gd name="connsiteX0" fmla="*/ 318150 w 894251"/>
                <a:gd name="connsiteY0" fmla="*/ 0 h 2254654"/>
                <a:gd name="connsiteX1" fmla="*/ 894251 w 894251"/>
                <a:gd name="connsiteY1" fmla="*/ 99510 h 2254654"/>
                <a:gd name="connsiteX2" fmla="*/ 894251 w 894251"/>
                <a:gd name="connsiteY2" fmla="*/ 2176245 h 2254654"/>
                <a:gd name="connsiteX3" fmla="*/ 876450 w 894251"/>
                <a:gd name="connsiteY3" fmla="*/ 2185469 h 2254654"/>
                <a:gd name="connsiteX4" fmla="*/ 13408 w 894251"/>
                <a:gd name="connsiteY4" fmla="*/ 2254654 h 2254654"/>
                <a:gd name="connsiteX5" fmla="*/ 0 w 894251"/>
                <a:gd name="connsiteY5" fmla="*/ 2252338 h 2254654"/>
                <a:gd name="connsiteX6" fmla="*/ 0 w 894251"/>
                <a:gd name="connsiteY6" fmla="*/ 25504 h 2254654"/>
                <a:gd name="connsiteX7" fmla="*/ 318150 w 894251"/>
                <a:gd name="connsiteY7" fmla="*/ 0 h 2254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4251" h="2254654">
                  <a:moveTo>
                    <a:pt x="318150" y="0"/>
                  </a:moveTo>
                  <a:lnTo>
                    <a:pt x="894251" y="99510"/>
                  </a:lnTo>
                  <a:lnTo>
                    <a:pt x="894251" y="2176245"/>
                  </a:lnTo>
                  <a:lnTo>
                    <a:pt x="876450" y="2185469"/>
                  </a:lnTo>
                  <a:lnTo>
                    <a:pt x="13408" y="2254654"/>
                  </a:lnTo>
                  <a:lnTo>
                    <a:pt x="0" y="2252338"/>
                  </a:lnTo>
                  <a:lnTo>
                    <a:pt x="0" y="25504"/>
                  </a:lnTo>
                  <a:lnTo>
                    <a:pt x="31815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C6BFE1CF-420B-E572-24B4-1948D617EAD8}"/>
                </a:ext>
              </a:extLst>
            </p:cNvPr>
            <p:cNvSpPr/>
            <p:nvPr/>
          </p:nvSpPr>
          <p:spPr>
            <a:xfrm>
              <a:off x="12619578" y="420619"/>
              <a:ext cx="243149" cy="1948356"/>
            </a:xfrm>
            <a:custGeom>
              <a:avLst/>
              <a:gdLst>
                <a:gd name="connsiteX0" fmla="*/ 243149 w 243149"/>
                <a:gd name="connsiteY0" fmla="*/ 0 h 1948356"/>
                <a:gd name="connsiteX1" fmla="*/ 243149 w 243149"/>
                <a:gd name="connsiteY1" fmla="*/ 1948356 h 1948356"/>
                <a:gd name="connsiteX2" fmla="*/ 231252 w 243149"/>
                <a:gd name="connsiteY2" fmla="*/ 1946301 h 1948356"/>
                <a:gd name="connsiteX3" fmla="*/ 0 w 243149"/>
                <a:gd name="connsiteY3" fmla="*/ 1688098 h 1948356"/>
                <a:gd name="connsiteX4" fmla="*/ 0 w 243149"/>
                <a:gd name="connsiteY4" fmla="*/ 125998 h 1948356"/>
                <a:gd name="connsiteX5" fmla="*/ 243149 w 243149"/>
                <a:gd name="connsiteY5" fmla="*/ 0 h 1948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3149" h="1948356">
                  <a:moveTo>
                    <a:pt x="243149" y="0"/>
                  </a:moveTo>
                  <a:lnTo>
                    <a:pt x="243149" y="1948356"/>
                  </a:lnTo>
                  <a:lnTo>
                    <a:pt x="231252" y="1946301"/>
                  </a:lnTo>
                  <a:lnTo>
                    <a:pt x="0" y="1688098"/>
                  </a:lnTo>
                  <a:lnTo>
                    <a:pt x="0" y="125998"/>
                  </a:lnTo>
                  <a:lnTo>
                    <a:pt x="24314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フリーフォーム: 図形 286">
              <a:extLst>
                <a:ext uri="{FF2B5EF4-FFF2-40B4-BE49-F238E27FC236}">
                  <a16:creationId xmlns:a16="http://schemas.microsoft.com/office/drawing/2014/main" id="{F9EA750D-DC61-E592-6219-006090E67ED6}"/>
                </a:ext>
              </a:extLst>
            </p:cNvPr>
            <p:cNvSpPr/>
            <p:nvPr/>
          </p:nvSpPr>
          <p:spPr>
            <a:xfrm>
              <a:off x="12619577" y="245926"/>
              <a:ext cx="2314854" cy="692554"/>
            </a:xfrm>
            <a:custGeom>
              <a:avLst/>
              <a:gdLst>
                <a:gd name="connsiteX0" fmla="*/ 1309798 w 2314854"/>
                <a:gd name="connsiteY0" fmla="*/ 0 h 2314854"/>
                <a:gd name="connsiteX1" fmla="*/ 2083603 w 2314854"/>
                <a:gd name="connsiteY1" fmla="*/ 446756 h 2314854"/>
                <a:gd name="connsiteX2" fmla="*/ 2314854 w 2314854"/>
                <a:gd name="connsiteY2" fmla="*/ 1309799 h 2314854"/>
                <a:gd name="connsiteX3" fmla="*/ 1868098 w 2314854"/>
                <a:gd name="connsiteY3" fmla="*/ 2083603 h 2314854"/>
                <a:gd name="connsiteX4" fmla="*/ 1005056 w 2314854"/>
                <a:gd name="connsiteY4" fmla="*/ 2314854 h 2314854"/>
                <a:gd name="connsiteX5" fmla="*/ 231252 w 2314854"/>
                <a:gd name="connsiteY5" fmla="*/ 1868098 h 2314854"/>
                <a:gd name="connsiteX6" fmla="*/ 0 w 2314854"/>
                <a:gd name="connsiteY6" fmla="*/ 1005056 h 2314854"/>
                <a:gd name="connsiteX7" fmla="*/ 446756 w 2314854"/>
                <a:gd name="connsiteY7" fmla="*/ 231251 h 2314854"/>
                <a:gd name="connsiteX8" fmla="*/ 1309798 w 2314854"/>
                <a:gd name="connsiteY8" fmla="*/ 0 h 231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14854" h="2314854">
                  <a:moveTo>
                    <a:pt x="1309798" y="0"/>
                  </a:moveTo>
                  <a:lnTo>
                    <a:pt x="2083603" y="446756"/>
                  </a:lnTo>
                  <a:lnTo>
                    <a:pt x="2314854" y="1309799"/>
                  </a:lnTo>
                  <a:lnTo>
                    <a:pt x="1868098" y="2083603"/>
                  </a:lnTo>
                  <a:lnTo>
                    <a:pt x="1005056" y="2314854"/>
                  </a:lnTo>
                  <a:lnTo>
                    <a:pt x="231252" y="1868098"/>
                  </a:lnTo>
                  <a:lnTo>
                    <a:pt x="0" y="1005056"/>
                  </a:lnTo>
                  <a:lnTo>
                    <a:pt x="446756" y="231251"/>
                  </a:lnTo>
                  <a:lnTo>
                    <a:pt x="130979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4DC01A4D-24D5-07A7-0006-26D642A68556}"/>
                </a:ext>
              </a:extLst>
            </p:cNvPr>
            <p:cNvSpPr/>
            <p:nvPr/>
          </p:nvSpPr>
          <p:spPr>
            <a:xfrm>
              <a:off x="12619577" y="1808026"/>
              <a:ext cx="2314854" cy="692554"/>
            </a:xfrm>
            <a:custGeom>
              <a:avLst/>
              <a:gdLst>
                <a:gd name="connsiteX0" fmla="*/ 1309798 w 2314854"/>
                <a:gd name="connsiteY0" fmla="*/ 0 h 2314854"/>
                <a:gd name="connsiteX1" fmla="*/ 2083603 w 2314854"/>
                <a:gd name="connsiteY1" fmla="*/ 446756 h 2314854"/>
                <a:gd name="connsiteX2" fmla="*/ 2314854 w 2314854"/>
                <a:gd name="connsiteY2" fmla="*/ 1309799 h 2314854"/>
                <a:gd name="connsiteX3" fmla="*/ 1868098 w 2314854"/>
                <a:gd name="connsiteY3" fmla="*/ 2083603 h 2314854"/>
                <a:gd name="connsiteX4" fmla="*/ 1005056 w 2314854"/>
                <a:gd name="connsiteY4" fmla="*/ 2314854 h 2314854"/>
                <a:gd name="connsiteX5" fmla="*/ 231252 w 2314854"/>
                <a:gd name="connsiteY5" fmla="*/ 1868098 h 2314854"/>
                <a:gd name="connsiteX6" fmla="*/ 0 w 2314854"/>
                <a:gd name="connsiteY6" fmla="*/ 1005056 h 2314854"/>
                <a:gd name="connsiteX7" fmla="*/ 446756 w 2314854"/>
                <a:gd name="connsiteY7" fmla="*/ 231251 h 2314854"/>
                <a:gd name="connsiteX8" fmla="*/ 1309798 w 2314854"/>
                <a:gd name="connsiteY8" fmla="*/ 0 h 231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14854" h="2314854">
                  <a:moveTo>
                    <a:pt x="1309798" y="0"/>
                  </a:moveTo>
                  <a:lnTo>
                    <a:pt x="2083603" y="446756"/>
                  </a:lnTo>
                  <a:lnTo>
                    <a:pt x="2314854" y="1309799"/>
                  </a:lnTo>
                  <a:lnTo>
                    <a:pt x="1868098" y="2083603"/>
                  </a:lnTo>
                  <a:lnTo>
                    <a:pt x="1005056" y="2314854"/>
                  </a:lnTo>
                  <a:lnTo>
                    <a:pt x="231252" y="1868098"/>
                  </a:lnTo>
                  <a:lnTo>
                    <a:pt x="0" y="1005056"/>
                  </a:lnTo>
                  <a:lnTo>
                    <a:pt x="446756" y="231251"/>
                  </a:lnTo>
                  <a:lnTo>
                    <a:pt x="1309798" y="0"/>
                  </a:lnTo>
                  <a:close/>
                </a:path>
              </a:pathLst>
            </a:cu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289" name="直線コネクタ 288">
              <a:extLst>
                <a:ext uri="{FF2B5EF4-FFF2-40B4-BE49-F238E27FC236}">
                  <a16:creationId xmlns:a16="http://schemas.microsoft.com/office/drawing/2014/main" id="{D5420B35-47F5-C5E1-391B-4B94A2B30653}"/>
                </a:ext>
              </a:extLst>
            </p:cNvPr>
            <p:cNvCxnSpPr>
              <a:cxnSpLocks/>
              <a:stCxn id="287" idx="7"/>
            </p:cNvCxnSpPr>
            <p:nvPr/>
          </p:nvCxnSpPr>
          <p:spPr>
            <a:xfrm>
              <a:off x="13066333" y="315111"/>
              <a:ext cx="0" cy="1562101"/>
            </a:xfrm>
            <a:prstGeom prst="line">
              <a:avLst/>
            </a:pr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90" name="直線コネクタ 289">
              <a:extLst>
                <a:ext uri="{FF2B5EF4-FFF2-40B4-BE49-F238E27FC236}">
                  <a16:creationId xmlns:a16="http://schemas.microsoft.com/office/drawing/2014/main" id="{FF5384F6-6578-43FB-4819-A4D56DAFDC72}"/>
                </a:ext>
              </a:extLst>
            </p:cNvPr>
            <p:cNvCxnSpPr>
              <a:cxnSpLocks/>
              <a:stCxn id="287" idx="0"/>
              <a:endCxn id="288" idx="0"/>
            </p:cNvCxnSpPr>
            <p:nvPr/>
          </p:nvCxnSpPr>
          <p:spPr>
            <a:xfrm>
              <a:off x="13929375" y="245926"/>
              <a:ext cx="0" cy="1562100"/>
            </a:xfrm>
            <a:prstGeom prst="line">
              <a:avLst/>
            </a:pr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91" name="直線コネクタ 290">
              <a:extLst>
                <a:ext uri="{FF2B5EF4-FFF2-40B4-BE49-F238E27FC236}">
                  <a16:creationId xmlns:a16="http://schemas.microsoft.com/office/drawing/2014/main" id="{7961338A-925A-BBBF-62E1-2119D0C8C085}"/>
                </a:ext>
              </a:extLst>
            </p:cNvPr>
            <p:cNvCxnSpPr>
              <a:cxnSpLocks/>
              <a:stCxn id="287" idx="1"/>
            </p:cNvCxnSpPr>
            <p:nvPr/>
          </p:nvCxnSpPr>
          <p:spPr>
            <a:xfrm>
              <a:off x="14703180" y="379586"/>
              <a:ext cx="0" cy="1562101"/>
            </a:xfrm>
            <a:prstGeom prst="line">
              <a:avLst/>
            </a:pr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C1D7D5FE-2445-9C86-277B-F224B656D6A2}"/>
              </a:ext>
            </a:extLst>
          </p:cNvPr>
          <p:cNvGrpSpPr/>
          <p:nvPr/>
        </p:nvGrpSpPr>
        <p:grpSpPr>
          <a:xfrm>
            <a:off x="1140625" y="936906"/>
            <a:ext cx="1801268" cy="2469010"/>
            <a:chOff x="-4270555" y="-507174"/>
            <a:chExt cx="2157105" cy="2956761"/>
          </a:xfrm>
        </p:grpSpPr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E1DE3E7E-3E98-BB10-28AC-FBD967DE278B}"/>
                </a:ext>
              </a:extLst>
            </p:cNvPr>
            <p:cNvSpPr/>
            <p:nvPr/>
          </p:nvSpPr>
          <p:spPr>
            <a:xfrm>
              <a:off x="-4270555" y="-507171"/>
              <a:ext cx="2157105" cy="2956757"/>
            </a:xfrm>
            <a:custGeom>
              <a:avLst/>
              <a:gdLst>
                <a:gd name="connsiteX0" fmla="*/ 631799 w 2157105"/>
                <a:gd name="connsiteY0" fmla="*/ 0 h 2956757"/>
                <a:gd name="connsiteX1" fmla="*/ 1525311 w 2157105"/>
                <a:gd name="connsiteY1" fmla="*/ 0 h 2956757"/>
                <a:gd name="connsiteX2" fmla="*/ 2157102 w 2157105"/>
                <a:gd name="connsiteY2" fmla="*/ 408481 h 2956757"/>
                <a:gd name="connsiteX3" fmla="*/ 2157102 w 2157105"/>
                <a:gd name="connsiteY3" fmla="*/ 986175 h 2956757"/>
                <a:gd name="connsiteX4" fmla="*/ 2157099 w 2157105"/>
                <a:gd name="connsiteY4" fmla="*/ 986177 h 2956757"/>
                <a:gd name="connsiteX5" fmla="*/ 2157099 w 2157105"/>
                <a:gd name="connsiteY5" fmla="*/ 1970578 h 2956757"/>
                <a:gd name="connsiteX6" fmla="*/ 2157105 w 2157105"/>
                <a:gd name="connsiteY6" fmla="*/ 1970582 h 2956757"/>
                <a:gd name="connsiteX7" fmla="*/ 2157105 w 2157105"/>
                <a:gd name="connsiteY7" fmla="*/ 2548277 h 2956757"/>
                <a:gd name="connsiteX8" fmla="*/ 1525315 w 2157105"/>
                <a:gd name="connsiteY8" fmla="*/ 2956757 h 2956757"/>
                <a:gd name="connsiteX9" fmla="*/ 631802 w 2157105"/>
                <a:gd name="connsiteY9" fmla="*/ 2956757 h 2956757"/>
                <a:gd name="connsiteX10" fmla="*/ 4 w 2157105"/>
                <a:gd name="connsiteY10" fmla="*/ 2548277 h 2956757"/>
                <a:gd name="connsiteX11" fmla="*/ 4 w 2157105"/>
                <a:gd name="connsiteY11" fmla="*/ 2227980 h 2956757"/>
                <a:gd name="connsiteX12" fmla="*/ 0 w 2157105"/>
                <a:gd name="connsiteY12" fmla="*/ 2227980 h 2956757"/>
                <a:gd name="connsiteX13" fmla="*/ 0 w 2157105"/>
                <a:gd name="connsiteY13" fmla="*/ 720131 h 2956757"/>
                <a:gd name="connsiteX14" fmla="*/ 4 w 2157105"/>
                <a:gd name="connsiteY14" fmla="*/ 720131 h 2956757"/>
                <a:gd name="connsiteX15" fmla="*/ 4 w 2157105"/>
                <a:gd name="connsiteY15" fmla="*/ 408481 h 2956757"/>
                <a:gd name="connsiteX16" fmla="*/ 631799 w 2157105"/>
                <a:gd name="connsiteY16" fmla="*/ 0 h 2956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157105" h="2956757">
                  <a:moveTo>
                    <a:pt x="631799" y="0"/>
                  </a:moveTo>
                  <a:lnTo>
                    <a:pt x="1525311" y="0"/>
                  </a:lnTo>
                  <a:lnTo>
                    <a:pt x="2157102" y="408481"/>
                  </a:lnTo>
                  <a:lnTo>
                    <a:pt x="2157102" y="986175"/>
                  </a:lnTo>
                  <a:lnTo>
                    <a:pt x="2157099" y="986177"/>
                  </a:lnTo>
                  <a:lnTo>
                    <a:pt x="2157099" y="1970578"/>
                  </a:lnTo>
                  <a:lnTo>
                    <a:pt x="2157105" y="1970582"/>
                  </a:lnTo>
                  <a:lnTo>
                    <a:pt x="2157105" y="2548277"/>
                  </a:lnTo>
                  <a:lnTo>
                    <a:pt x="1525315" y="2956757"/>
                  </a:lnTo>
                  <a:lnTo>
                    <a:pt x="631802" y="2956757"/>
                  </a:lnTo>
                  <a:lnTo>
                    <a:pt x="4" y="2548277"/>
                  </a:lnTo>
                  <a:lnTo>
                    <a:pt x="4" y="2227980"/>
                  </a:lnTo>
                  <a:lnTo>
                    <a:pt x="0" y="2227980"/>
                  </a:lnTo>
                  <a:lnTo>
                    <a:pt x="0" y="720131"/>
                  </a:lnTo>
                  <a:lnTo>
                    <a:pt x="4" y="720131"/>
                  </a:lnTo>
                  <a:lnTo>
                    <a:pt x="4" y="408481"/>
                  </a:lnTo>
                  <a:lnTo>
                    <a:pt x="63179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AFD44823-12A9-E8B3-BE27-846AECA2C60D}"/>
                </a:ext>
              </a:extLst>
            </p:cNvPr>
            <p:cNvSpPr/>
            <p:nvPr/>
          </p:nvSpPr>
          <p:spPr>
            <a:xfrm>
              <a:off x="-4270554" y="-507174"/>
              <a:ext cx="2157094" cy="1394656"/>
            </a:xfrm>
            <a:custGeom>
              <a:avLst/>
              <a:gdLst>
                <a:gd name="connsiteX0" fmla="*/ 631791 w 2157094"/>
                <a:gd name="connsiteY0" fmla="*/ 0 h 2157094"/>
                <a:gd name="connsiteX1" fmla="*/ 1525303 w 2157094"/>
                <a:gd name="connsiteY1" fmla="*/ 0 h 2157094"/>
                <a:gd name="connsiteX2" fmla="*/ 2157094 w 2157094"/>
                <a:gd name="connsiteY2" fmla="*/ 631791 h 2157094"/>
                <a:gd name="connsiteX3" fmla="*/ 2157094 w 2157094"/>
                <a:gd name="connsiteY3" fmla="*/ 1525303 h 2157094"/>
                <a:gd name="connsiteX4" fmla="*/ 1525303 w 2157094"/>
                <a:gd name="connsiteY4" fmla="*/ 2157094 h 2157094"/>
                <a:gd name="connsiteX5" fmla="*/ 631791 w 2157094"/>
                <a:gd name="connsiteY5" fmla="*/ 2157094 h 2157094"/>
                <a:gd name="connsiteX6" fmla="*/ 0 w 2157094"/>
                <a:gd name="connsiteY6" fmla="*/ 1525303 h 2157094"/>
                <a:gd name="connsiteX7" fmla="*/ 0 w 2157094"/>
                <a:gd name="connsiteY7" fmla="*/ 631791 h 2157094"/>
                <a:gd name="connsiteX8" fmla="*/ 631791 w 2157094"/>
                <a:gd name="connsiteY8" fmla="*/ 0 h 2157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7094" h="2157094">
                  <a:moveTo>
                    <a:pt x="631791" y="0"/>
                  </a:moveTo>
                  <a:lnTo>
                    <a:pt x="1525303" y="0"/>
                  </a:lnTo>
                  <a:lnTo>
                    <a:pt x="2157094" y="631791"/>
                  </a:lnTo>
                  <a:lnTo>
                    <a:pt x="2157094" y="1525303"/>
                  </a:lnTo>
                  <a:lnTo>
                    <a:pt x="1525303" y="2157094"/>
                  </a:lnTo>
                  <a:lnTo>
                    <a:pt x="631791" y="2157094"/>
                  </a:lnTo>
                  <a:lnTo>
                    <a:pt x="0" y="1525303"/>
                  </a:lnTo>
                  <a:lnTo>
                    <a:pt x="0" y="631791"/>
                  </a:lnTo>
                  <a:lnTo>
                    <a:pt x="631791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正方形/長方形 294">
              <a:extLst>
                <a:ext uri="{FF2B5EF4-FFF2-40B4-BE49-F238E27FC236}">
                  <a16:creationId xmlns:a16="http://schemas.microsoft.com/office/drawing/2014/main" id="{8F51103E-0267-684C-04FF-A52DE06B41DD}"/>
                </a:ext>
              </a:extLst>
            </p:cNvPr>
            <p:cNvSpPr/>
            <p:nvPr/>
          </p:nvSpPr>
          <p:spPr>
            <a:xfrm>
              <a:off x="-3641144" y="887483"/>
              <a:ext cx="885244" cy="15621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0131EF7D-2702-7B48-0BB7-C6CA51CF8368}"/>
                </a:ext>
              </a:extLst>
            </p:cNvPr>
            <p:cNvSpPr/>
            <p:nvPr/>
          </p:nvSpPr>
          <p:spPr>
            <a:xfrm>
              <a:off x="-4270554" y="1054926"/>
              <a:ext cx="2157094" cy="1394656"/>
            </a:xfrm>
            <a:custGeom>
              <a:avLst/>
              <a:gdLst>
                <a:gd name="connsiteX0" fmla="*/ 631791 w 2157094"/>
                <a:gd name="connsiteY0" fmla="*/ 0 h 2157094"/>
                <a:gd name="connsiteX1" fmla="*/ 1525303 w 2157094"/>
                <a:gd name="connsiteY1" fmla="*/ 0 h 2157094"/>
                <a:gd name="connsiteX2" fmla="*/ 2157094 w 2157094"/>
                <a:gd name="connsiteY2" fmla="*/ 631791 h 2157094"/>
                <a:gd name="connsiteX3" fmla="*/ 2157094 w 2157094"/>
                <a:gd name="connsiteY3" fmla="*/ 1525303 h 2157094"/>
                <a:gd name="connsiteX4" fmla="*/ 1525303 w 2157094"/>
                <a:gd name="connsiteY4" fmla="*/ 2157094 h 2157094"/>
                <a:gd name="connsiteX5" fmla="*/ 631791 w 2157094"/>
                <a:gd name="connsiteY5" fmla="*/ 2157094 h 2157094"/>
                <a:gd name="connsiteX6" fmla="*/ 0 w 2157094"/>
                <a:gd name="connsiteY6" fmla="*/ 1525303 h 2157094"/>
                <a:gd name="connsiteX7" fmla="*/ 0 w 2157094"/>
                <a:gd name="connsiteY7" fmla="*/ 631791 h 2157094"/>
                <a:gd name="connsiteX8" fmla="*/ 631791 w 2157094"/>
                <a:gd name="connsiteY8" fmla="*/ 0 h 2157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7094" h="2157094">
                  <a:moveTo>
                    <a:pt x="631791" y="0"/>
                  </a:moveTo>
                  <a:lnTo>
                    <a:pt x="1525303" y="0"/>
                  </a:lnTo>
                  <a:lnTo>
                    <a:pt x="2157094" y="631791"/>
                  </a:lnTo>
                  <a:lnTo>
                    <a:pt x="2157094" y="1525303"/>
                  </a:lnTo>
                  <a:lnTo>
                    <a:pt x="1525303" y="2157094"/>
                  </a:lnTo>
                  <a:lnTo>
                    <a:pt x="631791" y="2157094"/>
                  </a:lnTo>
                  <a:lnTo>
                    <a:pt x="0" y="1525303"/>
                  </a:lnTo>
                  <a:lnTo>
                    <a:pt x="0" y="631791"/>
                  </a:lnTo>
                  <a:lnTo>
                    <a:pt x="631791" y="0"/>
                  </a:lnTo>
                  <a:close/>
                </a:path>
              </a:pathLst>
            </a:cu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297" name="直線コネクタ 296">
              <a:extLst>
                <a:ext uri="{FF2B5EF4-FFF2-40B4-BE49-F238E27FC236}">
                  <a16:creationId xmlns:a16="http://schemas.microsoft.com/office/drawing/2014/main" id="{C8B37194-1CCC-FADE-DC3F-A805FBD38F89}"/>
                </a:ext>
              </a:extLst>
            </p:cNvPr>
            <p:cNvCxnSpPr>
              <a:cxnSpLocks/>
              <a:stCxn id="294" idx="0"/>
            </p:cNvCxnSpPr>
            <p:nvPr/>
          </p:nvCxnSpPr>
          <p:spPr>
            <a:xfrm>
              <a:off x="-3638763" y="-507174"/>
              <a:ext cx="0" cy="1394656"/>
            </a:xfrm>
            <a:prstGeom prst="line">
              <a:avLst/>
            </a:pr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98" name="直線コネクタ 297">
              <a:extLst>
                <a:ext uri="{FF2B5EF4-FFF2-40B4-BE49-F238E27FC236}">
                  <a16:creationId xmlns:a16="http://schemas.microsoft.com/office/drawing/2014/main" id="{45C11C62-AC73-1A53-2B1F-39268DD9972B}"/>
                </a:ext>
              </a:extLst>
            </p:cNvPr>
            <p:cNvCxnSpPr>
              <a:cxnSpLocks/>
              <a:stCxn id="294" idx="1"/>
            </p:cNvCxnSpPr>
            <p:nvPr/>
          </p:nvCxnSpPr>
          <p:spPr>
            <a:xfrm flipH="1">
              <a:off x="-2755900" y="-507174"/>
              <a:ext cx="10649" cy="1394656"/>
            </a:xfrm>
            <a:prstGeom prst="line">
              <a:avLst/>
            </a:pr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99" name="グループ化 298">
            <a:extLst>
              <a:ext uri="{FF2B5EF4-FFF2-40B4-BE49-F238E27FC236}">
                <a16:creationId xmlns:a16="http://schemas.microsoft.com/office/drawing/2014/main" id="{BF93FEAB-DFC0-7775-EB04-B9F3EA227560}"/>
              </a:ext>
            </a:extLst>
          </p:cNvPr>
          <p:cNvGrpSpPr/>
          <p:nvPr/>
        </p:nvGrpSpPr>
        <p:grpSpPr>
          <a:xfrm>
            <a:off x="4035973" y="945119"/>
            <a:ext cx="1933002" cy="2554182"/>
            <a:chOff x="-689719" y="-558173"/>
            <a:chExt cx="2314864" cy="3058758"/>
          </a:xfrm>
        </p:grpSpPr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AAEEBD49-29B5-8B31-5357-B59488FDA6C5}"/>
                </a:ext>
              </a:extLst>
            </p:cNvPr>
            <p:cNvSpPr/>
            <p:nvPr/>
          </p:nvSpPr>
          <p:spPr>
            <a:xfrm>
              <a:off x="-234117" y="-558169"/>
              <a:ext cx="845344" cy="3057219"/>
            </a:xfrm>
            <a:custGeom>
              <a:avLst/>
              <a:gdLst>
                <a:gd name="connsiteX0" fmla="*/ 549461 w 845344"/>
                <a:gd name="connsiteY0" fmla="*/ 0 h 3057219"/>
                <a:gd name="connsiteX1" fmla="*/ 845344 w 845344"/>
                <a:gd name="connsiteY1" fmla="*/ 51259 h 3057219"/>
                <a:gd name="connsiteX2" fmla="*/ 845344 w 845344"/>
                <a:gd name="connsiteY2" fmla="*/ 3057219 h 3057219"/>
                <a:gd name="connsiteX3" fmla="*/ 0 w 845344"/>
                <a:gd name="connsiteY3" fmla="*/ 2910770 h 3057219"/>
                <a:gd name="connsiteX4" fmla="*/ 0 w 845344"/>
                <a:gd name="connsiteY4" fmla="*/ 205104 h 3057219"/>
                <a:gd name="connsiteX5" fmla="*/ 549461 w 845344"/>
                <a:gd name="connsiteY5" fmla="*/ 0 h 3057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5344" h="3057219">
                  <a:moveTo>
                    <a:pt x="549461" y="0"/>
                  </a:moveTo>
                  <a:lnTo>
                    <a:pt x="845344" y="51259"/>
                  </a:lnTo>
                  <a:lnTo>
                    <a:pt x="845344" y="3057219"/>
                  </a:lnTo>
                  <a:lnTo>
                    <a:pt x="0" y="2910770"/>
                  </a:lnTo>
                  <a:lnTo>
                    <a:pt x="0" y="205104"/>
                  </a:lnTo>
                  <a:lnTo>
                    <a:pt x="549461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A3F90D51-95BE-8530-DF15-DBBB9836B736}"/>
                </a:ext>
              </a:extLst>
            </p:cNvPr>
            <p:cNvSpPr/>
            <p:nvPr/>
          </p:nvSpPr>
          <p:spPr>
            <a:xfrm>
              <a:off x="1397833" y="-162908"/>
              <a:ext cx="227312" cy="2365141"/>
            </a:xfrm>
            <a:custGeom>
              <a:avLst/>
              <a:gdLst>
                <a:gd name="connsiteX0" fmla="*/ 0 w 227312"/>
                <a:gd name="connsiteY0" fmla="*/ 0 h 2365141"/>
                <a:gd name="connsiteX1" fmla="*/ 227310 w 227312"/>
                <a:gd name="connsiteY1" fmla="*/ 254552 h 2365141"/>
                <a:gd name="connsiteX2" fmla="*/ 227312 w 227312"/>
                <a:gd name="connsiteY2" fmla="*/ 1816653 h 2365141"/>
                <a:gd name="connsiteX3" fmla="*/ 0 w 227312"/>
                <a:gd name="connsiteY3" fmla="*/ 2365141 h 2365141"/>
                <a:gd name="connsiteX4" fmla="*/ 0 w 227312"/>
                <a:gd name="connsiteY4" fmla="*/ 0 h 2365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312" h="2365141">
                  <a:moveTo>
                    <a:pt x="0" y="0"/>
                  </a:moveTo>
                  <a:lnTo>
                    <a:pt x="227310" y="254552"/>
                  </a:lnTo>
                  <a:cubicBezTo>
                    <a:pt x="227311" y="775252"/>
                    <a:pt x="227311" y="1295953"/>
                    <a:pt x="227312" y="1816653"/>
                  </a:cubicBezTo>
                  <a:lnTo>
                    <a:pt x="0" y="23651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D7E2CA66-6DED-2D3F-B247-B4736C442186}"/>
                </a:ext>
              </a:extLst>
            </p:cNvPr>
            <p:cNvSpPr/>
            <p:nvPr/>
          </p:nvSpPr>
          <p:spPr>
            <a:xfrm>
              <a:off x="611227" y="-506910"/>
              <a:ext cx="786606" cy="3007495"/>
            </a:xfrm>
            <a:custGeom>
              <a:avLst/>
              <a:gdLst>
                <a:gd name="connsiteX0" fmla="*/ 0 w 786606"/>
                <a:gd name="connsiteY0" fmla="*/ 0 h 3007495"/>
                <a:gd name="connsiteX1" fmla="*/ 567159 w 786606"/>
                <a:gd name="connsiteY1" fmla="*/ 98255 h 3007495"/>
                <a:gd name="connsiteX2" fmla="*/ 786606 w 786606"/>
                <a:gd name="connsiteY2" fmla="*/ 344002 h 3007495"/>
                <a:gd name="connsiteX3" fmla="*/ 786606 w 786606"/>
                <a:gd name="connsiteY3" fmla="*/ 2709143 h 3007495"/>
                <a:gd name="connsiteX4" fmla="*/ 782667 w 786606"/>
                <a:gd name="connsiteY4" fmla="*/ 2718647 h 3007495"/>
                <a:gd name="connsiteX5" fmla="*/ 8863 w 786606"/>
                <a:gd name="connsiteY5" fmla="*/ 3007495 h 3007495"/>
                <a:gd name="connsiteX6" fmla="*/ 0 w 786606"/>
                <a:gd name="connsiteY6" fmla="*/ 3005960 h 3007495"/>
                <a:gd name="connsiteX7" fmla="*/ 0 w 786606"/>
                <a:gd name="connsiteY7" fmla="*/ 0 h 3007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6606" h="3007495">
                  <a:moveTo>
                    <a:pt x="0" y="0"/>
                  </a:moveTo>
                  <a:lnTo>
                    <a:pt x="567159" y="98255"/>
                  </a:lnTo>
                  <a:lnTo>
                    <a:pt x="786606" y="344002"/>
                  </a:lnTo>
                  <a:lnTo>
                    <a:pt x="786606" y="2709143"/>
                  </a:lnTo>
                  <a:lnTo>
                    <a:pt x="782667" y="2718647"/>
                  </a:lnTo>
                  <a:lnTo>
                    <a:pt x="8863" y="3007495"/>
                  </a:lnTo>
                  <a:lnTo>
                    <a:pt x="0" y="3005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E4B6DFB2-987F-F168-7EC0-DC8A6CB23452}"/>
                </a:ext>
              </a:extLst>
            </p:cNvPr>
            <p:cNvSpPr/>
            <p:nvPr/>
          </p:nvSpPr>
          <p:spPr>
            <a:xfrm>
              <a:off x="-689712" y="-353066"/>
              <a:ext cx="455595" cy="2705666"/>
            </a:xfrm>
            <a:custGeom>
              <a:avLst/>
              <a:gdLst>
                <a:gd name="connsiteX0" fmla="*/ 455595 w 455595"/>
                <a:gd name="connsiteY0" fmla="*/ 0 h 2705666"/>
                <a:gd name="connsiteX1" fmla="*/ 455595 w 455595"/>
                <a:gd name="connsiteY1" fmla="*/ 2705666 h 2705666"/>
                <a:gd name="connsiteX2" fmla="*/ 446759 w 455595"/>
                <a:gd name="connsiteY2" fmla="*/ 2704135 h 2705666"/>
                <a:gd name="connsiteX3" fmla="*/ 3 w 455595"/>
                <a:gd name="connsiteY3" fmla="*/ 2203840 h 2705666"/>
                <a:gd name="connsiteX4" fmla="*/ 0 w 455595"/>
                <a:gd name="connsiteY4" fmla="*/ 641738 h 2705666"/>
                <a:gd name="connsiteX5" fmla="*/ 231252 w 455595"/>
                <a:gd name="connsiteY5" fmla="*/ 83743 h 2705666"/>
                <a:gd name="connsiteX6" fmla="*/ 455595 w 455595"/>
                <a:gd name="connsiteY6" fmla="*/ 0 h 2705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5595" h="2705666">
                  <a:moveTo>
                    <a:pt x="455595" y="0"/>
                  </a:moveTo>
                  <a:lnTo>
                    <a:pt x="455595" y="2705666"/>
                  </a:lnTo>
                  <a:lnTo>
                    <a:pt x="446759" y="2704135"/>
                  </a:lnTo>
                  <a:lnTo>
                    <a:pt x="3" y="2203840"/>
                  </a:lnTo>
                  <a:cubicBezTo>
                    <a:pt x="2" y="1683139"/>
                    <a:pt x="1" y="1162439"/>
                    <a:pt x="0" y="641738"/>
                  </a:cubicBezTo>
                  <a:lnTo>
                    <a:pt x="231252" y="83743"/>
                  </a:lnTo>
                  <a:lnTo>
                    <a:pt x="45559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4C040496-C470-8B73-5BE4-DDBA527F0D2A}"/>
                </a:ext>
              </a:extLst>
            </p:cNvPr>
            <p:cNvSpPr/>
            <p:nvPr/>
          </p:nvSpPr>
          <p:spPr>
            <a:xfrm>
              <a:off x="-689719" y="-558173"/>
              <a:ext cx="2314854" cy="1496654"/>
            </a:xfrm>
            <a:custGeom>
              <a:avLst/>
              <a:gdLst>
                <a:gd name="connsiteX0" fmla="*/ 1005056 w 2314854"/>
                <a:gd name="connsiteY0" fmla="*/ 0 h 2314854"/>
                <a:gd name="connsiteX1" fmla="*/ 1868098 w 2314854"/>
                <a:gd name="connsiteY1" fmla="*/ 231251 h 2314854"/>
                <a:gd name="connsiteX2" fmla="*/ 2314854 w 2314854"/>
                <a:gd name="connsiteY2" fmla="*/ 1005056 h 2314854"/>
                <a:gd name="connsiteX3" fmla="*/ 2083603 w 2314854"/>
                <a:gd name="connsiteY3" fmla="*/ 1868098 h 2314854"/>
                <a:gd name="connsiteX4" fmla="*/ 1309799 w 2314854"/>
                <a:gd name="connsiteY4" fmla="*/ 2314854 h 2314854"/>
                <a:gd name="connsiteX5" fmla="*/ 446756 w 2314854"/>
                <a:gd name="connsiteY5" fmla="*/ 2083603 h 2314854"/>
                <a:gd name="connsiteX6" fmla="*/ 0 w 2314854"/>
                <a:gd name="connsiteY6" fmla="*/ 1309799 h 2314854"/>
                <a:gd name="connsiteX7" fmla="*/ 231252 w 2314854"/>
                <a:gd name="connsiteY7" fmla="*/ 446756 h 2314854"/>
                <a:gd name="connsiteX8" fmla="*/ 1005056 w 2314854"/>
                <a:gd name="connsiteY8" fmla="*/ 0 h 231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14854" h="2314854">
                  <a:moveTo>
                    <a:pt x="1005056" y="0"/>
                  </a:moveTo>
                  <a:lnTo>
                    <a:pt x="1868098" y="231251"/>
                  </a:lnTo>
                  <a:lnTo>
                    <a:pt x="2314854" y="1005056"/>
                  </a:lnTo>
                  <a:lnTo>
                    <a:pt x="2083603" y="1868098"/>
                  </a:lnTo>
                  <a:lnTo>
                    <a:pt x="1309799" y="2314854"/>
                  </a:lnTo>
                  <a:lnTo>
                    <a:pt x="446756" y="2083603"/>
                  </a:lnTo>
                  <a:lnTo>
                    <a:pt x="0" y="1309799"/>
                  </a:lnTo>
                  <a:lnTo>
                    <a:pt x="231252" y="446756"/>
                  </a:lnTo>
                  <a:lnTo>
                    <a:pt x="1005056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フリーフォーム: 図形 304">
              <a:extLst>
                <a:ext uri="{FF2B5EF4-FFF2-40B4-BE49-F238E27FC236}">
                  <a16:creationId xmlns:a16="http://schemas.microsoft.com/office/drawing/2014/main" id="{2E59E742-41D1-0A0F-BAEF-B2F3F76FC601}"/>
                </a:ext>
              </a:extLst>
            </p:cNvPr>
            <p:cNvSpPr/>
            <p:nvPr/>
          </p:nvSpPr>
          <p:spPr>
            <a:xfrm>
              <a:off x="-689719" y="1003927"/>
              <a:ext cx="2314854" cy="1496654"/>
            </a:xfrm>
            <a:custGeom>
              <a:avLst/>
              <a:gdLst>
                <a:gd name="connsiteX0" fmla="*/ 1005056 w 2314854"/>
                <a:gd name="connsiteY0" fmla="*/ 0 h 2314854"/>
                <a:gd name="connsiteX1" fmla="*/ 1868098 w 2314854"/>
                <a:gd name="connsiteY1" fmla="*/ 231251 h 2314854"/>
                <a:gd name="connsiteX2" fmla="*/ 2314854 w 2314854"/>
                <a:gd name="connsiteY2" fmla="*/ 1005056 h 2314854"/>
                <a:gd name="connsiteX3" fmla="*/ 2083603 w 2314854"/>
                <a:gd name="connsiteY3" fmla="*/ 1868098 h 2314854"/>
                <a:gd name="connsiteX4" fmla="*/ 1309799 w 2314854"/>
                <a:gd name="connsiteY4" fmla="*/ 2314854 h 2314854"/>
                <a:gd name="connsiteX5" fmla="*/ 446756 w 2314854"/>
                <a:gd name="connsiteY5" fmla="*/ 2083603 h 2314854"/>
                <a:gd name="connsiteX6" fmla="*/ 0 w 2314854"/>
                <a:gd name="connsiteY6" fmla="*/ 1309799 h 2314854"/>
                <a:gd name="connsiteX7" fmla="*/ 231252 w 2314854"/>
                <a:gd name="connsiteY7" fmla="*/ 446756 h 2314854"/>
                <a:gd name="connsiteX8" fmla="*/ 1005056 w 2314854"/>
                <a:gd name="connsiteY8" fmla="*/ 0 h 231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14854" h="2314854">
                  <a:moveTo>
                    <a:pt x="1005056" y="0"/>
                  </a:moveTo>
                  <a:lnTo>
                    <a:pt x="1868098" y="231251"/>
                  </a:lnTo>
                  <a:lnTo>
                    <a:pt x="2314854" y="1005056"/>
                  </a:lnTo>
                  <a:lnTo>
                    <a:pt x="2083603" y="1868098"/>
                  </a:lnTo>
                  <a:lnTo>
                    <a:pt x="1309799" y="2314854"/>
                  </a:lnTo>
                  <a:lnTo>
                    <a:pt x="446756" y="2083603"/>
                  </a:lnTo>
                  <a:lnTo>
                    <a:pt x="0" y="1309799"/>
                  </a:lnTo>
                  <a:lnTo>
                    <a:pt x="231252" y="446756"/>
                  </a:lnTo>
                  <a:lnTo>
                    <a:pt x="1005056" y="0"/>
                  </a:lnTo>
                  <a:close/>
                </a:path>
              </a:pathLst>
            </a:cu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306" name="直線コネクタ 305">
              <a:extLst>
                <a:ext uri="{FF2B5EF4-FFF2-40B4-BE49-F238E27FC236}">
                  <a16:creationId xmlns:a16="http://schemas.microsoft.com/office/drawing/2014/main" id="{38129AFA-9027-5F73-4D5C-868C0C124E68}"/>
                </a:ext>
              </a:extLst>
            </p:cNvPr>
            <p:cNvCxnSpPr>
              <a:cxnSpLocks/>
              <a:stCxn id="304" idx="7"/>
            </p:cNvCxnSpPr>
            <p:nvPr/>
          </p:nvCxnSpPr>
          <p:spPr>
            <a:xfrm>
              <a:off x="-458467" y="-269326"/>
              <a:ext cx="4008" cy="1571990"/>
            </a:xfrm>
            <a:prstGeom prst="line">
              <a:avLst/>
            </a:pr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07" name="直線コネクタ 306">
              <a:extLst>
                <a:ext uri="{FF2B5EF4-FFF2-40B4-BE49-F238E27FC236}">
                  <a16:creationId xmlns:a16="http://schemas.microsoft.com/office/drawing/2014/main" id="{AD135C21-D637-5717-FE37-72720E817C4D}"/>
                </a:ext>
              </a:extLst>
            </p:cNvPr>
            <p:cNvCxnSpPr>
              <a:cxnSpLocks/>
              <a:stCxn id="304" idx="0"/>
              <a:endCxn id="305" idx="0"/>
            </p:cNvCxnSpPr>
            <p:nvPr/>
          </p:nvCxnSpPr>
          <p:spPr>
            <a:xfrm>
              <a:off x="315337" y="-558173"/>
              <a:ext cx="0" cy="1562100"/>
            </a:xfrm>
            <a:prstGeom prst="line">
              <a:avLst/>
            </a:pr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08" name="直線コネクタ 307">
              <a:extLst>
                <a:ext uri="{FF2B5EF4-FFF2-40B4-BE49-F238E27FC236}">
                  <a16:creationId xmlns:a16="http://schemas.microsoft.com/office/drawing/2014/main" id="{34A75C9F-9C41-DF2E-57CE-624C00A90FA4}"/>
                </a:ext>
              </a:extLst>
            </p:cNvPr>
            <p:cNvCxnSpPr>
              <a:cxnSpLocks/>
              <a:stCxn id="304" idx="1"/>
              <a:endCxn id="305" idx="1"/>
            </p:cNvCxnSpPr>
            <p:nvPr/>
          </p:nvCxnSpPr>
          <p:spPr>
            <a:xfrm>
              <a:off x="1178379" y="-408659"/>
              <a:ext cx="0" cy="1562100"/>
            </a:xfrm>
            <a:prstGeom prst="line">
              <a:avLst/>
            </a:prstGeom>
            <a:noFill/>
            <a:ln w="12700"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</p:spTree>
    <p:extLst>
      <p:ext uri="{BB962C8B-B14F-4D97-AF65-F5344CB8AC3E}">
        <p14:creationId xmlns:p14="http://schemas.microsoft.com/office/powerpoint/2010/main" val="717115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205748-58EA-98A9-97D3-1D9A75BAD1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8909DF9-6055-5B17-5D3B-BFBAB4398C9E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八角柱の図形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0452A8AF-F227-98CA-69B2-A63FF84C269D}"/>
              </a:ext>
            </a:extLst>
          </p:cNvPr>
          <p:cNvGrpSpPr/>
          <p:nvPr/>
        </p:nvGrpSpPr>
        <p:grpSpPr>
          <a:xfrm>
            <a:off x="6943968" y="970518"/>
            <a:ext cx="1933000" cy="2554182"/>
            <a:chOff x="2675477" y="-558174"/>
            <a:chExt cx="2314859" cy="3058757"/>
          </a:xfrm>
        </p:grpSpPr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6AF064E3-5EAA-19E6-DA66-29F07C8911A8}"/>
                </a:ext>
              </a:extLst>
            </p:cNvPr>
            <p:cNvSpPr/>
            <p:nvPr/>
          </p:nvSpPr>
          <p:spPr>
            <a:xfrm>
              <a:off x="2918406" y="-503052"/>
              <a:ext cx="748719" cy="2998627"/>
            </a:xfrm>
            <a:custGeom>
              <a:avLst/>
              <a:gdLst>
                <a:gd name="connsiteX0" fmla="*/ 748719 w 748719"/>
                <a:gd name="connsiteY0" fmla="*/ 0 h 2998627"/>
                <a:gd name="connsiteX1" fmla="*/ 748719 w 748719"/>
                <a:gd name="connsiteY1" fmla="*/ 2998627 h 2998627"/>
                <a:gd name="connsiteX2" fmla="*/ 0 w 748719"/>
                <a:gd name="connsiteY2" fmla="*/ 2719144 h 2998627"/>
                <a:gd name="connsiteX3" fmla="*/ 0 w 748719"/>
                <a:gd name="connsiteY3" fmla="*/ 322660 h 2998627"/>
                <a:gd name="connsiteX4" fmla="*/ 203835 w 748719"/>
                <a:gd name="connsiteY4" fmla="*/ 94396 h 2998627"/>
                <a:gd name="connsiteX5" fmla="*/ 748719 w 748719"/>
                <a:gd name="connsiteY5" fmla="*/ 0 h 2998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8719" h="2998627">
                  <a:moveTo>
                    <a:pt x="748719" y="0"/>
                  </a:moveTo>
                  <a:lnTo>
                    <a:pt x="748719" y="2998627"/>
                  </a:lnTo>
                  <a:lnTo>
                    <a:pt x="0" y="2719144"/>
                  </a:lnTo>
                  <a:lnTo>
                    <a:pt x="0" y="322660"/>
                  </a:lnTo>
                  <a:lnTo>
                    <a:pt x="203835" y="94396"/>
                  </a:lnTo>
                  <a:lnTo>
                    <a:pt x="74871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96926457-A8C8-35F5-D739-1EE836C66E4F}"/>
                </a:ext>
              </a:extLst>
            </p:cNvPr>
            <p:cNvSpPr/>
            <p:nvPr/>
          </p:nvSpPr>
          <p:spPr>
            <a:xfrm>
              <a:off x="4556706" y="-344868"/>
              <a:ext cx="433630" cy="2681236"/>
            </a:xfrm>
            <a:custGeom>
              <a:avLst/>
              <a:gdLst>
                <a:gd name="connsiteX0" fmla="*/ 0 w 433630"/>
                <a:gd name="connsiteY0" fmla="*/ 0 h 2681236"/>
                <a:gd name="connsiteX1" fmla="*/ 202378 w 433630"/>
                <a:gd name="connsiteY1" fmla="*/ 75544 h 2681236"/>
                <a:gd name="connsiteX2" fmla="*/ 433627 w 433630"/>
                <a:gd name="connsiteY2" fmla="*/ 633539 h 2681236"/>
                <a:gd name="connsiteX3" fmla="*/ 433630 w 433630"/>
                <a:gd name="connsiteY3" fmla="*/ 2195641 h 2681236"/>
                <a:gd name="connsiteX4" fmla="*/ 0 w 433630"/>
                <a:gd name="connsiteY4" fmla="*/ 2681236 h 2681236"/>
                <a:gd name="connsiteX5" fmla="*/ 0 w 433630"/>
                <a:gd name="connsiteY5" fmla="*/ 0 h 2681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33630" h="2681236">
                  <a:moveTo>
                    <a:pt x="0" y="0"/>
                  </a:moveTo>
                  <a:lnTo>
                    <a:pt x="202378" y="75544"/>
                  </a:lnTo>
                  <a:lnTo>
                    <a:pt x="433627" y="633539"/>
                  </a:lnTo>
                  <a:cubicBezTo>
                    <a:pt x="433628" y="1154240"/>
                    <a:pt x="433629" y="1674940"/>
                    <a:pt x="433630" y="2195641"/>
                  </a:cubicBezTo>
                  <a:lnTo>
                    <a:pt x="0" y="26812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EAF05835-41D1-2131-E7DF-B4570BA96826}"/>
                </a:ext>
              </a:extLst>
            </p:cNvPr>
            <p:cNvSpPr/>
            <p:nvPr/>
          </p:nvSpPr>
          <p:spPr>
            <a:xfrm>
              <a:off x="3667125" y="-558171"/>
              <a:ext cx="889581" cy="3058754"/>
            </a:xfrm>
            <a:custGeom>
              <a:avLst/>
              <a:gdLst>
                <a:gd name="connsiteX0" fmla="*/ 318158 w 889581"/>
                <a:gd name="connsiteY0" fmla="*/ 0 h 3058754"/>
                <a:gd name="connsiteX1" fmla="*/ 889581 w 889581"/>
                <a:gd name="connsiteY1" fmla="*/ 213303 h 3058754"/>
                <a:gd name="connsiteX2" fmla="*/ 889581 w 889581"/>
                <a:gd name="connsiteY2" fmla="*/ 2894539 h 3058754"/>
                <a:gd name="connsiteX3" fmla="*/ 876454 w 889581"/>
                <a:gd name="connsiteY3" fmla="*/ 2909239 h 3058754"/>
                <a:gd name="connsiteX4" fmla="*/ 13418 w 889581"/>
                <a:gd name="connsiteY4" fmla="*/ 3058754 h 3058754"/>
                <a:gd name="connsiteX5" fmla="*/ 0 w 889581"/>
                <a:gd name="connsiteY5" fmla="*/ 3053745 h 3058754"/>
                <a:gd name="connsiteX6" fmla="*/ 0 w 889581"/>
                <a:gd name="connsiteY6" fmla="*/ 55118 h 3058754"/>
                <a:gd name="connsiteX7" fmla="*/ 318158 w 889581"/>
                <a:gd name="connsiteY7" fmla="*/ 0 h 3058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9581" h="3058754">
                  <a:moveTo>
                    <a:pt x="318158" y="0"/>
                  </a:moveTo>
                  <a:lnTo>
                    <a:pt x="889581" y="213303"/>
                  </a:lnTo>
                  <a:lnTo>
                    <a:pt x="889581" y="2894539"/>
                  </a:lnTo>
                  <a:lnTo>
                    <a:pt x="876454" y="2909239"/>
                  </a:lnTo>
                  <a:lnTo>
                    <a:pt x="13418" y="3058754"/>
                  </a:lnTo>
                  <a:lnTo>
                    <a:pt x="0" y="3053745"/>
                  </a:lnTo>
                  <a:lnTo>
                    <a:pt x="0" y="55118"/>
                  </a:lnTo>
                  <a:lnTo>
                    <a:pt x="31815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F271A838-A0D0-FAC2-FDFE-CC7CB2030AF2}"/>
                </a:ext>
              </a:extLst>
            </p:cNvPr>
            <p:cNvSpPr/>
            <p:nvPr/>
          </p:nvSpPr>
          <p:spPr>
            <a:xfrm>
              <a:off x="2675485" y="-180393"/>
              <a:ext cx="242921" cy="2396484"/>
            </a:xfrm>
            <a:custGeom>
              <a:avLst/>
              <a:gdLst>
                <a:gd name="connsiteX0" fmla="*/ 242921 w 242921"/>
                <a:gd name="connsiteY0" fmla="*/ 0 h 2396484"/>
                <a:gd name="connsiteX1" fmla="*/ 242921 w 242921"/>
                <a:gd name="connsiteY1" fmla="*/ 2396484 h 2396484"/>
                <a:gd name="connsiteX2" fmla="*/ 231254 w 242921"/>
                <a:gd name="connsiteY2" fmla="*/ 2392129 h 2396484"/>
                <a:gd name="connsiteX3" fmla="*/ 2 w 242921"/>
                <a:gd name="connsiteY3" fmla="*/ 1834136 h 2396484"/>
                <a:gd name="connsiteX4" fmla="*/ 0 w 242921"/>
                <a:gd name="connsiteY4" fmla="*/ 272035 h 2396484"/>
                <a:gd name="connsiteX5" fmla="*/ 242921 w 242921"/>
                <a:gd name="connsiteY5" fmla="*/ 0 h 2396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2921" h="2396484">
                  <a:moveTo>
                    <a:pt x="242921" y="0"/>
                  </a:moveTo>
                  <a:lnTo>
                    <a:pt x="242921" y="2396484"/>
                  </a:lnTo>
                  <a:lnTo>
                    <a:pt x="231254" y="2392129"/>
                  </a:lnTo>
                  <a:lnTo>
                    <a:pt x="2" y="1834136"/>
                  </a:lnTo>
                  <a:cubicBezTo>
                    <a:pt x="1" y="1313436"/>
                    <a:pt x="1" y="792735"/>
                    <a:pt x="0" y="272035"/>
                  </a:cubicBezTo>
                  <a:lnTo>
                    <a:pt x="242921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A6E1FF6E-0F83-B40B-14C2-E9530EEA9700}"/>
                </a:ext>
              </a:extLst>
            </p:cNvPr>
            <p:cNvSpPr/>
            <p:nvPr/>
          </p:nvSpPr>
          <p:spPr>
            <a:xfrm>
              <a:off x="2675477" y="-558174"/>
              <a:ext cx="2314854" cy="1496654"/>
            </a:xfrm>
            <a:custGeom>
              <a:avLst/>
              <a:gdLst>
                <a:gd name="connsiteX0" fmla="*/ 1309798 w 2314854"/>
                <a:gd name="connsiteY0" fmla="*/ 0 h 2314854"/>
                <a:gd name="connsiteX1" fmla="*/ 2083603 w 2314854"/>
                <a:gd name="connsiteY1" fmla="*/ 446756 h 2314854"/>
                <a:gd name="connsiteX2" fmla="*/ 2314854 w 2314854"/>
                <a:gd name="connsiteY2" fmla="*/ 1309799 h 2314854"/>
                <a:gd name="connsiteX3" fmla="*/ 1868098 w 2314854"/>
                <a:gd name="connsiteY3" fmla="*/ 2083603 h 2314854"/>
                <a:gd name="connsiteX4" fmla="*/ 1005056 w 2314854"/>
                <a:gd name="connsiteY4" fmla="*/ 2314854 h 2314854"/>
                <a:gd name="connsiteX5" fmla="*/ 231252 w 2314854"/>
                <a:gd name="connsiteY5" fmla="*/ 1868098 h 2314854"/>
                <a:gd name="connsiteX6" fmla="*/ 0 w 2314854"/>
                <a:gd name="connsiteY6" fmla="*/ 1005056 h 2314854"/>
                <a:gd name="connsiteX7" fmla="*/ 446756 w 2314854"/>
                <a:gd name="connsiteY7" fmla="*/ 231251 h 2314854"/>
                <a:gd name="connsiteX8" fmla="*/ 1309798 w 2314854"/>
                <a:gd name="connsiteY8" fmla="*/ 0 h 231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14854" h="2314854">
                  <a:moveTo>
                    <a:pt x="1309798" y="0"/>
                  </a:moveTo>
                  <a:lnTo>
                    <a:pt x="2083603" y="446756"/>
                  </a:lnTo>
                  <a:lnTo>
                    <a:pt x="2314854" y="1309799"/>
                  </a:lnTo>
                  <a:lnTo>
                    <a:pt x="1868098" y="2083603"/>
                  </a:lnTo>
                  <a:lnTo>
                    <a:pt x="1005056" y="2314854"/>
                  </a:lnTo>
                  <a:lnTo>
                    <a:pt x="231252" y="1868098"/>
                  </a:lnTo>
                  <a:lnTo>
                    <a:pt x="0" y="1005056"/>
                  </a:lnTo>
                  <a:lnTo>
                    <a:pt x="446756" y="231251"/>
                  </a:lnTo>
                  <a:lnTo>
                    <a:pt x="130979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176FD67A-6401-8A8B-992F-07F9BD3F95A4}"/>
              </a:ext>
            </a:extLst>
          </p:cNvPr>
          <p:cNvGrpSpPr/>
          <p:nvPr/>
        </p:nvGrpSpPr>
        <p:grpSpPr>
          <a:xfrm>
            <a:off x="4035973" y="945119"/>
            <a:ext cx="1933002" cy="2554182"/>
            <a:chOff x="-689719" y="-558173"/>
            <a:chExt cx="2314864" cy="3058758"/>
          </a:xfrm>
        </p:grpSpPr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E435A3A4-5A3E-DDDA-5528-98755466BDA8}"/>
                </a:ext>
              </a:extLst>
            </p:cNvPr>
            <p:cNvSpPr/>
            <p:nvPr/>
          </p:nvSpPr>
          <p:spPr>
            <a:xfrm>
              <a:off x="-234117" y="-558169"/>
              <a:ext cx="845344" cy="3057219"/>
            </a:xfrm>
            <a:custGeom>
              <a:avLst/>
              <a:gdLst>
                <a:gd name="connsiteX0" fmla="*/ 549461 w 845344"/>
                <a:gd name="connsiteY0" fmla="*/ 0 h 3057219"/>
                <a:gd name="connsiteX1" fmla="*/ 845344 w 845344"/>
                <a:gd name="connsiteY1" fmla="*/ 51259 h 3057219"/>
                <a:gd name="connsiteX2" fmla="*/ 845344 w 845344"/>
                <a:gd name="connsiteY2" fmla="*/ 3057219 h 3057219"/>
                <a:gd name="connsiteX3" fmla="*/ 0 w 845344"/>
                <a:gd name="connsiteY3" fmla="*/ 2910770 h 3057219"/>
                <a:gd name="connsiteX4" fmla="*/ 0 w 845344"/>
                <a:gd name="connsiteY4" fmla="*/ 205104 h 3057219"/>
                <a:gd name="connsiteX5" fmla="*/ 549461 w 845344"/>
                <a:gd name="connsiteY5" fmla="*/ 0 h 3057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5344" h="3057219">
                  <a:moveTo>
                    <a:pt x="549461" y="0"/>
                  </a:moveTo>
                  <a:lnTo>
                    <a:pt x="845344" y="51259"/>
                  </a:lnTo>
                  <a:lnTo>
                    <a:pt x="845344" y="3057219"/>
                  </a:lnTo>
                  <a:lnTo>
                    <a:pt x="0" y="2910770"/>
                  </a:lnTo>
                  <a:lnTo>
                    <a:pt x="0" y="205104"/>
                  </a:lnTo>
                  <a:lnTo>
                    <a:pt x="549461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CA2BBB6A-6BEB-9569-2518-0B3089C231B9}"/>
                </a:ext>
              </a:extLst>
            </p:cNvPr>
            <p:cNvSpPr/>
            <p:nvPr/>
          </p:nvSpPr>
          <p:spPr>
            <a:xfrm>
              <a:off x="1397833" y="-162908"/>
              <a:ext cx="227312" cy="2365141"/>
            </a:xfrm>
            <a:custGeom>
              <a:avLst/>
              <a:gdLst>
                <a:gd name="connsiteX0" fmla="*/ 0 w 227312"/>
                <a:gd name="connsiteY0" fmla="*/ 0 h 2365141"/>
                <a:gd name="connsiteX1" fmla="*/ 227310 w 227312"/>
                <a:gd name="connsiteY1" fmla="*/ 254552 h 2365141"/>
                <a:gd name="connsiteX2" fmla="*/ 227312 w 227312"/>
                <a:gd name="connsiteY2" fmla="*/ 1816653 h 2365141"/>
                <a:gd name="connsiteX3" fmla="*/ 0 w 227312"/>
                <a:gd name="connsiteY3" fmla="*/ 2365141 h 2365141"/>
                <a:gd name="connsiteX4" fmla="*/ 0 w 227312"/>
                <a:gd name="connsiteY4" fmla="*/ 0 h 2365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312" h="2365141">
                  <a:moveTo>
                    <a:pt x="0" y="0"/>
                  </a:moveTo>
                  <a:lnTo>
                    <a:pt x="227310" y="254552"/>
                  </a:lnTo>
                  <a:cubicBezTo>
                    <a:pt x="227311" y="775252"/>
                    <a:pt x="227311" y="1295953"/>
                    <a:pt x="227312" y="1816653"/>
                  </a:cubicBezTo>
                  <a:lnTo>
                    <a:pt x="0" y="23651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EC2EA96B-F618-78BC-F269-7C5BB21F73AA}"/>
                </a:ext>
              </a:extLst>
            </p:cNvPr>
            <p:cNvSpPr/>
            <p:nvPr/>
          </p:nvSpPr>
          <p:spPr>
            <a:xfrm>
              <a:off x="611227" y="-506910"/>
              <a:ext cx="786606" cy="3007495"/>
            </a:xfrm>
            <a:custGeom>
              <a:avLst/>
              <a:gdLst>
                <a:gd name="connsiteX0" fmla="*/ 0 w 786606"/>
                <a:gd name="connsiteY0" fmla="*/ 0 h 3007495"/>
                <a:gd name="connsiteX1" fmla="*/ 567159 w 786606"/>
                <a:gd name="connsiteY1" fmla="*/ 98255 h 3007495"/>
                <a:gd name="connsiteX2" fmla="*/ 786606 w 786606"/>
                <a:gd name="connsiteY2" fmla="*/ 344002 h 3007495"/>
                <a:gd name="connsiteX3" fmla="*/ 786606 w 786606"/>
                <a:gd name="connsiteY3" fmla="*/ 2709143 h 3007495"/>
                <a:gd name="connsiteX4" fmla="*/ 782667 w 786606"/>
                <a:gd name="connsiteY4" fmla="*/ 2718647 h 3007495"/>
                <a:gd name="connsiteX5" fmla="*/ 8863 w 786606"/>
                <a:gd name="connsiteY5" fmla="*/ 3007495 h 3007495"/>
                <a:gd name="connsiteX6" fmla="*/ 0 w 786606"/>
                <a:gd name="connsiteY6" fmla="*/ 3005960 h 3007495"/>
                <a:gd name="connsiteX7" fmla="*/ 0 w 786606"/>
                <a:gd name="connsiteY7" fmla="*/ 0 h 30074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6606" h="3007495">
                  <a:moveTo>
                    <a:pt x="0" y="0"/>
                  </a:moveTo>
                  <a:lnTo>
                    <a:pt x="567159" y="98255"/>
                  </a:lnTo>
                  <a:lnTo>
                    <a:pt x="786606" y="344002"/>
                  </a:lnTo>
                  <a:lnTo>
                    <a:pt x="786606" y="2709143"/>
                  </a:lnTo>
                  <a:lnTo>
                    <a:pt x="782667" y="2718647"/>
                  </a:lnTo>
                  <a:lnTo>
                    <a:pt x="8863" y="3007495"/>
                  </a:lnTo>
                  <a:lnTo>
                    <a:pt x="0" y="30059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2CC11E47-4467-4B73-2B53-194B45F3F497}"/>
                </a:ext>
              </a:extLst>
            </p:cNvPr>
            <p:cNvSpPr/>
            <p:nvPr/>
          </p:nvSpPr>
          <p:spPr>
            <a:xfrm>
              <a:off x="-689712" y="-353066"/>
              <a:ext cx="455595" cy="2705666"/>
            </a:xfrm>
            <a:custGeom>
              <a:avLst/>
              <a:gdLst>
                <a:gd name="connsiteX0" fmla="*/ 455595 w 455595"/>
                <a:gd name="connsiteY0" fmla="*/ 0 h 2705666"/>
                <a:gd name="connsiteX1" fmla="*/ 455595 w 455595"/>
                <a:gd name="connsiteY1" fmla="*/ 2705666 h 2705666"/>
                <a:gd name="connsiteX2" fmla="*/ 446759 w 455595"/>
                <a:gd name="connsiteY2" fmla="*/ 2704135 h 2705666"/>
                <a:gd name="connsiteX3" fmla="*/ 3 w 455595"/>
                <a:gd name="connsiteY3" fmla="*/ 2203840 h 2705666"/>
                <a:gd name="connsiteX4" fmla="*/ 0 w 455595"/>
                <a:gd name="connsiteY4" fmla="*/ 641738 h 2705666"/>
                <a:gd name="connsiteX5" fmla="*/ 231252 w 455595"/>
                <a:gd name="connsiteY5" fmla="*/ 83743 h 2705666"/>
                <a:gd name="connsiteX6" fmla="*/ 455595 w 455595"/>
                <a:gd name="connsiteY6" fmla="*/ 0 h 2705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5595" h="2705666">
                  <a:moveTo>
                    <a:pt x="455595" y="0"/>
                  </a:moveTo>
                  <a:lnTo>
                    <a:pt x="455595" y="2705666"/>
                  </a:lnTo>
                  <a:lnTo>
                    <a:pt x="446759" y="2704135"/>
                  </a:lnTo>
                  <a:lnTo>
                    <a:pt x="3" y="2203840"/>
                  </a:lnTo>
                  <a:cubicBezTo>
                    <a:pt x="2" y="1683139"/>
                    <a:pt x="1" y="1162439"/>
                    <a:pt x="0" y="641738"/>
                  </a:cubicBezTo>
                  <a:lnTo>
                    <a:pt x="231252" y="83743"/>
                  </a:lnTo>
                  <a:lnTo>
                    <a:pt x="455595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37E8B094-1CC2-F728-F4F5-99784B9492DA}"/>
                </a:ext>
              </a:extLst>
            </p:cNvPr>
            <p:cNvSpPr/>
            <p:nvPr/>
          </p:nvSpPr>
          <p:spPr>
            <a:xfrm>
              <a:off x="-689719" y="-558173"/>
              <a:ext cx="2314854" cy="1496654"/>
            </a:xfrm>
            <a:custGeom>
              <a:avLst/>
              <a:gdLst>
                <a:gd name="connsiteX0" fmla="*/ 1005056 w 2314854"/>
                <a:gd name="connsiteY0" fmla="*/ 0 h 2314854"/>
                <a:gd name="connsiteX1" fmla="*/ 1868098 w 2314854"/>
                <a:gd name="connsiteY1" fmla="*/ 231251 h 2314854"/>
                <a:gd name="connsiteX2" fmla="*/ 2314854 w 2314854"/>
                <a:gd name="connsiteY2" fmla="*/ 1005056 h 2314854"/>
                <a:gd name="connsiteX3" fmla="*/ 2083603 w 2314854"/>
                <a:gd name="connsiteY3" fmla="*/ 1868098 h 2314854"/>
                <a:gd name="connsiteX4" fmla="*/ 1309799 w 2314854"/>
                <a:gd name="connsiteY4" fmla="*/ 2314854 h 2314854"/>
                <a:gd name="connsiteX5" fmla="*/ 446756 w 2314854"/>
                <a:gd name="connsiteY5" fmla="*/ 2083603 h 2314854"/>
                <a:gd name="connsiteX6" fmla="*/ 0 w 2314854"/>
                <a:gd name="connsiteY6" fmla="*/ 1309799 h 2314854"/>
                <a:gd name="connsiteX7" fmla="*/ 231252 w 2314854"/>
                <a:gd name="connsiteY7" fmla="*/ 446756 h 2314854"/>
                <a:gd name="connsiteX8" fmla="*/ 1005056 w 2314854"/>
                <a:gd name="connsiteY8" fmla="*/ 0 h 231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14854" h="2314854">
                  <a:moveTo>
                    <a:pt x="1005056" y="0"/>
                  </a:moveTo>
                  <a:lnTo>
                    <a:pt x="1868098" y="231251"/>
                  </a:lnTo>
                  <a:lnTo>
                    <a:pt x="2314854" y="1005056"/>
                  </a:lnTo>
                  <a:lnTo>
                    <a:pt x="2083603" y="1868098"/>
                  </a:lnTo>
                  <a:lnTo>
                    <a:pt x="1309799" y="2314854"/>
                  </a:lnTo>
                  <a:lnTo>
                    <a:pt x="446756" y="2083603"/>
                  </a:lnTo>
                  <a:lnTo>
                    <a:pt x="0" y="1309799"/>
                  </a:lnTo>
                  <a:lnTo>
                    <a:pt x="231252" y="446756"/>
                  </a:lnTo>
                  <a:lnTo>
                    <a:pt x="1005056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507C2064-A399-8CBF-308D-2C73946B0BB4}"/>
              </a:ext>
            </a:extLst>
          </p:cNvPr>
          <p:cNvGrpSpPr/>
          <p:nvPr/>
        </p:nvGrpSpPr>
        <p:grpSpPr>
          <a:xfrm>
            <a:off x="3825130" y="4043227"/>
            <a:ext cx="2314855" cy="2254657"/>
            <a:chOff x="9254380" y="245927"/>
            <a:chExt cx="2314855" cy="2254657"/>
          </a:xfrm>
        </p:grpSpPr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CB54165D-BCEC-F433-201B-7C3C484297F3}"/>
                </a:ext>
              </a:extLst>
            </p:cNvPr>
            <p:cNvSpPr/>
            <p:nvPr/>
          </p:nvSpPr>
          <p:spPr>
            <a:xfrm>
              <a:off x="9705976" y="245929"/>
              <a:ext cx="845344" cy="2253624"/>
            </a:xfrm>
            <a:custGeom>
              <a:avLst/>
              <a:gdLst>
                <a:gd name="connsiteX0" fmla="*/ 553460 w 845344"/>
                <a:gd name="connsiteY0" fmla="*/ 0 h 2253624"/>
                <a:gd name="connsiteX1" fmla="*/ 845344 w 845344"/>
                <a:gd name="connsiteY1" fmla="*/ 23399 h 2253624"/>
                <a:gd name="connsiteX2" fmla="*/ 845344 w 845344"/>
                <a:gd name="connsiteY2" fmla="*/ 2253624 h 2253624"/>
                <a:gd name="connsiteX3" fmla="*/ 0 w 845344"/>
                <a:gd name="connsiteY3" fmla="*/ 2185858 h 2253624"/>
                <a:gd name="connsiteX4" fmla="*/ 0 w 845344"/>
                <a:gd name="connsiteY4" fmla="*/ 95600 h 2253624"/>
                <a:gd name="connsiteX5" fmla="*/ 553460 w 845344"/>
                <a:gd name="connsiteY5" fmla="*/ 0 h 2253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5344" h="2253624">
                  <a:moveTo>
                    <a:pt x="553460" y="0"/>
                  </a:moveTo>
                  <a:lnTo>
                    <a:pt x="845344" y="23399"/>
                  </a:lnTo>
                  <a:lnTo>
                    <a:pt x="845344" y="2253624"/>
                  </a:lnTo>
                  <a:lnTo>
                    <a:pt x="0" y="2185858"/>
                  </a:lnTo>
                  <a:lnTo>
                    <a:pt x="0" y="95600"/>
                  </a:lnTo>
                  <a:lnTo>
                    <a:pt x="55346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1B645E0D-4E42-B634-A616-589F2B7B7CBA}"/>
                </a:ext>
              </a:extLst>
            </p:cNvPr>
            <p:cNvSpPr/>
            <p:nvPr/>
          </p:nvSpPr>
          <p:spPr>
            <a:xfrm>
              <a:off x="11339514" y="427581"/>
              <a:ext cx="229721" cy="1937634"/>
            </a:xfrm>
            <a:custGeom>
              <a:avLst/>
              <a:gdLst>
                <a:gd name="connsiteX0" fmla="*/ 0 w 229721"/>
                <a:gd name="connsiteY0" fmla="*/ 0 h 1937634"/>
                <a:gd name="connsiteX1" fmla="*/ 229721 w 229721"/>
                <a:gd name="connsiteY1" fmla="*/ 119039 h 1937634"/>
                <a:gd name="connsiteX2" fmla="*/ 229721 w 229721"/>
                <a:gd name="connsiteY2" fmla="*/ 1681139 h 1937634"/>
                <a:gd name="connsiteX3" fmla="*/ 0 w 229721"/>
                <a:gd name="connsiteY3" fmla="*/ 1937634 h 1937634"/>
                <a:gd name="connsiteX4" fmla="*/ 0 w 229721"/>
                <a:gd name="connsiteY4" fmla="*/ 0 h 1937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9721" h="1937634">
                  <a:moveTo>
                    <a:pt x="0" y="0"/>
                  </a:moveTo>
                  <a:lnTo>
                    <a:pt x="229721" y="119039"/>
                  </a:lnTo>
                  <a:lnTo>
                    <a:pt x="229721" y="1681139"/>
                  </a:lnTo>
                  <a:lnTo>
                    <a:pt x="0" y="19376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6FE1ED9E-E6C7-24E6-5827-3E2295E42DAC}"/>
                </a:ext>
              </a:extLst>
            </p:cNvPr>
            <p:cNvSpPr/>
            <p:nvPr/>
          </p:nvSpPr>
          <p:spPr>
            <a:xfrm>
              <a:off x="10551321" y="269328"/>
              <a:ext cx="788193" cy="2231256"/>
            </a:xfrm>
            <a:custGeom>
              <a:avLst/>
              <a:gdLst>
                <a:gd name="connsiteX0" fmla="*/ 0 w 788193"/>
                <a:gd name="connsiteY0" fmla="*/ 0 h 2231256"/>
                <a:gd name="connsiteX1" fmla="*/ 571158 w 788193"/>
                <a:gd name="connsiteY1" fmla="*/ 45787 h 2231256"/>
                <a:gd name="connsiteX2" fmla="*/ 788193 w 788193"/>
                <a:gd name="connsiteY2" fmla="*/ 158253 h 2231256"/>
                <a:gd name="connsiteX3" fmla="*/ 788193 w 788193"/>
                <a:gd name="connsiteY3" fmla="*/ 2095887 h 2231256"/>
                <a:gd name="connsiteX4" fmla="*/ 786663 w 788193"/>
                <a:gd name="connsiteY4" fmla="*/ 2097595 h 2231256"/>
                <a:gd name="connsiteX5" fmla="*/ 12859 w 788193"/>
                <a:gd name="connsiteY5" fmla="*/ 2231256 h 2231256"/>
                <a:gd name="connsiteX6" fmla="*/ 0 w 788193"/>
                <a:gd name="connsiteY6" fmla="*/ 2230225 h 2231256"/>
                <a:gd name="connsiteX7" fmla="*/ 0 w 788193"/>
                <a:gd name="connsiteY7" fmla="*/ 0 h 2231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8193" h="2231256">
                  <a:moveTo>
                    <a:pt x="0" y="0"/>
                  </a:moveTo>
                  <a:lnTo>
                    <a:pt x="571158" y="45787"/>
                  </a:lnTo>
                  <a:lnTo>
                    <a:pt x="788193" y="158253"/>
                  </a:lnTo>
                  <a:lnTo>
                    <a:pt x="788193" y="2095887"/>
                  </a:lnTo>
                  <a:lnTo>
                    <a:pt x="786663" y="2097595"/>
                  </a:lnTo>
                  <a:lnTo>
                    <a:pt x="12859" y="2231256"/>
                  </a:lnTo>
                  <a:lnTo>
                    <a:pt x="0" y="22302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4B080454-2F8A-A5F0-2FF7-E13F761217F5}"/>
                </a:ext>
              </a:extLst>
            </p:cNvPr>
            <p:cNvSpPr/>
            <p:nvPr/>
          </p:nvSpPr>
          <p:spPr>
            <a:xfrm>
              <a:off x="9254380" y="341529"/>
              <a:ext cx="451596" cy="2090258"/>
            </a:xfrm>
            <a:custGeom>
              <a:avLst/>
              <a:gdLst>
                <a:gd name="connsiteX0" fmla="*/ 451596 w 451596"/>
                <a:gd name="connsiteY0" fmla="*/ 0 h 2090258"/>
                <a:gd name="connsiteX1" fmla="*/ 451596 w 451596"/>
                <a:gd name="connsiteY1" fmla="*/ 2090258 h 2090258"/>
                <a:gd name="connsiteX2" fmla="*/ 446756 w 451596"/>
                <a:gd name="connsiteY2" fmla="*/ 2089870 h 2090258"/>
                <a:gd name="connsiteX3" fmla="*/ 0 w 451596"/>
                <a:gd name="connsiteY3" fmla="*/ 1858364 h 2090258"/>
                <a:gd name="connsiteX4" fmla="*/ 0 w 451596"/>
                <a:gd name="connsiteY4" fmla="*/ 296264 h 2090258"/>
                <a:gd name="connsiteX5" fmla="*/ 231252 w 451596"/>
                <a:gd name="connsiteY5" fmla="*/ 38060 h 2090258"/>
                <a:gd name="connsiteX6" fmla="*/ 451596 w 451596"/>
                <a:gd name="connsiteY6" fmla="*/ 0 h 2090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1596" h="2090258">
                  <a:moveTo>
                    <a:pt x="451596" y="0"/>
                  </a:moveTo>
                  <a:lnTo>
                    <a:pt x="451596" y="2090258"/>
                  </a:lnTo>
                  <a:lnTo>
                    <a:pt x="446756" y="2089870"/>
                  </a:lnTo>
                  <a:lnTo>
                    <a:pt x="0" y="1858364"/>
                  </a:lnTo>
                  <a:lnTo>
                    <a:pt x="0" y="296264"/>
                  </a:lnTo>
                  <a:lnTo>
                    <a:pt x="231252" y="38060"/>
                  </a:lnTo>
                  <a:lnTo>
                    <a:pt x="451596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489EEE98-C8FB-1807-651C-768639222642}"/>
                </a:ext>
              </a:extLst>
            </p:cNvPr>
            <p:cNvSpPr/>
            <p:nvPr/>
          </p:nvSpPr>
          <p:spPr>
            <a:xfrm>
              <a:off x="9254381" y="245927"/>
              <a:ext cx="2314854" cy="692554"/>
            </a:xfrm>
            <a:custGeom>
              <a:avLst/>
              <a:gdLst>
                <a:gd name="connsiteX0" fmla="*/ 1005056 w 2314854"/>
                <a:gd name="connsiteY0" fmla="*/ 0 h 2314854"/>
                <a:gd name="connsiteX1" fmla="*/ 1868098 w 2314854"/>
                <a:gd name="connsiteY1" fmla="*/ 231251 h 2314854"/>
                <a:gd name="connsiteX2" fmla="*/ 2314854 w 2314854"/>
                <a:gd name="connsiteY2" fmla="*/ 1005056 h 2314854"/>
                <a:gd name="connsiteX3" fmla="*/ 2083603 w 2314854"/>
                <a:gd name="connsiteY3" fmla="*/ 1868098 h 2314854"/>
                <a:gd name="connsiteX4" fmla="*/ 1309799 w 2314854"/>
                <a:gd name="connsiteY4" fmla="*/ 2314854 h 2314854"/>
                <a:gd name="connsiteX5" fmla="*/ 446756 w 2314854"/>
                <a:gd name="connsiteY5" fmla="*/ 2083603 h 2314854"/>
                <a:gd name="connsiteX6" fmla="*/ 0 w 2314854"/>
                <a:gd name="connsiteY6" fmla="*/ 1309799 h 2314854"/>
                <a:gd name="connsiteX7" fmla="*/ 231252 w 2314854"/>
                <a:gd name="connsiteY7" fmla="*/ 446756 h 2314854"/>
                <a:gd name="connsiteX8" fmla="*/ 1005056 w 2314854"/>
                <a:gd name="connsiteY8" fmla="*/ 0 h 231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14854" h="2314854">
                  <a:moveTo>
                    <a:pt x="1005056" y="0"/>
                  </a:moveTo>
                  <a:lnTo>
                    <a:pt x="1868098" y="231251"/>
                  </a:lnTo>
                  <a:lnTo>
                    <a:pt x="2314854" y="1005056"/>
                  </a:lnTo>
                  <a:lnTo>
                    <a:pt x="2083603" y="1868098"/>
                  </a:lnTo>
                  <a:lnTo>
                    <a:pt x="1309799" y="2314854"/>
                  </a:lnTo>
                  <a:lnTo>
                    <a:pt x="446756" y="2083603"/>
                  </a:lnTo>
                  <a:lnTo>
                    <a:pt x="0" y="1309799"/>
                  </a:lnTo>
                  <a:lnTo>
                    <a:pt x="231252" y="446756"/>
                  </a:lnTo>
                  <a:lnTo>
                    <a:pt x="1005056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F71EB78C-48DB-E3CF-2549-3620B7FA4B47}"/>
              </a:ext>
            </a:extLst>
          </p:cNvPr>
          <p:cNvGrpSpPr/>
          <p:nvPr/>
        </p:nvGrpSpPr>
        <p:grpSpPr>
          <a:xfrm>
            <a:off x="1140625" y="936906"/>
            <a:ext cx="1801268" cy="2469010"/>
            <a:chOff x="-4270555" y="-507174"/>
            <a:chExt cx="2157105" cy="2956761"/>
          </a:xfrm>
        </p:grpSpPr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DD905E01-0F30-4DEA-8F65-DE911A1CC20E}"/>
                </a:ext>
              </a:extLst>
            </p:cNvPr>
            <p:cNvSpPr/>
            <p:nvPr/>
          </p:nvSpPr>
          <p:spPr>
            <a:xfrm>
              <a:off x="-4270555" y="-507171"/>
              <a:ext cx="2157105" cy="2956757"/>
            </a:xfrm>
            <a:custGeom>
              <a:avLst/>
              <a:gdLst>
                <a:gd name="connsiteX0" fmla="*/ 631799 w 2157105"/>
                <a:gd name="connsiteY0" fmla="*/ 0 h 2956757"/>
                <a:gd name="connsiteX1" fmla="*/ 1525311 w 2157105"/>
                <a:gd name="connsiteY1" fmla="*/ 0 h 2956757"/>
                <a:gd name="connsiteX2" fmla="*/ 2157102 w 2157105"/>
                <a:gd name="connsiteY2" fmla="*/ 408481 h 2956757"/>
                <a:gd name="connsiteX3" fmla="*/ 2157102 w 2157105"/>
                <a:gd name="connsiteY3" fmla="*/ 986175 h 2956757"/>
                <a:gd name="connsiteX4" fmla="*/ 2157099 w 2157105"/>
                <a:gd name="connsiteY4" fmla="*/ 986177 h 2956757"/>
                <a:gd name="connsiteX5" fmla="*/ 2157099 w 2157105"/>
                <a:gd name="connsiteY5" fmla="*/ 1970578 h 2956757"/>
                <a:gd name="connsiteX6" fmla="*/ 2157105 w 2157105"/>
                <a:gd name="connsiteY6" fmla="*/ 1970582 h 2956757"/>
                <a:gd name="connsiteX7" fmla="*/ 2157105 w 2157105"/>
                <a:gd name="connsiteY7" fmla="*/ 2548277 h 2956757"/>
                <a:gd name="connsiteX8" fmla="*/ 1525315 w 2157105"/>
                <a:gd name="connsiteY8" fmla="*/ 2956757 h 2956757"/>
                <a:gd name="connsiteX9" fmla="*/ 631802 w 2157105"/>
                <a:gd name="connsiteY9" fmla="*/ 2956757 h 2956757"/>
                <a:gd name="connsiteX10" fmla="*/ 4 w 2157105"/>
                <a:gd name="connsiteY10" fmla="*/ 2548277 h 2956757"/>
                <a:gd name="connsiteX11" fmla="*/ 4 w 2157105"/>
                <a:gd name="connsiteY11" fmla="*/ 2227980 h 2956757"/>
                <a:gd name="connsiteX12" fmla="*/ 0 w 2157105"/>
                <a:gd name="connsiteY12" fmla="*/ 2227980 h 2956757"/>
                <a:gd name="connsiteX13" fmla="*/ 0 w 2157105"/>
                <a:gd name="connsiteY13" fmla="*/ 720131 h 2956757"/>
                <a:gd name="connsiteX14" fmla="*/ 4 w 2157105"/>
                <a:gd name="connsiteY14" fmla="*/ 720131 h 2956757"/>
                <a:gd name="connsiteX15" fmla="*/ 4 w 2157105"/>
                <a:gd name="connsiteY15" fmla="*/ 408481 h 2956757"/>
                <a:gd name="connsiteX16" fmla="*/ 631799 w 2157105"/>
                <a:gd name="connsiteY16" fmla="*/ 0 h 2956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157105" h="2956757">
                  <a:moveTo>
                    <a:pt x="631799" y="0"/>
                  </a:moveTo>
                  <a:lnTo>
                    <a:pt x="1525311" y="0"/>
                  </a:lnTo>
                  <a:lnTo>
                    <a:pt x="2157102" y="408481"/>
                  </a:lnTo>
                  <a:lnTo>
                    <a:pt x="2157102" y="986175"/>
                  </a:lnTo>
                  <a:lnTo>
                    <a:pt x="2157099" y="986177"/>
                  </a:lnTo>
                  <a:lnTo>
                    <a:pt x="2157099" y="1970578"/>
                  </a:lnTo>
                  <a:lnTo>
                    <a:pt x="2157105" y="1970582"/>
                  </a:lnTo>
                  <a:lnTo>
                    <a:pt x="2157105" y="2548277"/>
                  </a:lnTo>
                  <a:lnTo>
                    <a:pt x="1525315" y="2956757"/>
                  </a:lnTo>
                  <a:lnTo>
                    <a:pt x="631802" y="2956757"/>
                  </a:lnTo>
                  <a:lnTo>
                    <a:pt x="4" y="2548277"/>
                  </a:lnTo>
                  <a:lnTo>
                    <a:pt x="4" y="2227980"/>
                  </a:lnTo>
                  <a:lnTo>
                    <a:pt x="0" y="2227980"/>
                  </a:lnTo>
                  <a:lnTo>
                    <a:pt x="0" y="720131"/>
                  </a:lnTo>
                  <a:lnTo>
                    <a:pt x="4" y="720131"/>
                  </a:lnTo>
                  <a:lnTo>
                    <a:pt x="4" y="408481"/>
                  </a:lnTo>
                  <a:lnTo>
                    <a:pt x="63179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09D602DA-C1E3-A6E8-8C7F-6B6F908CFC06}"/>
                </a:ext>
              </a:extLst>
            </p:cNvPr>
            <p:cNvSpPr/>
            <p:nvPr/>
          </p:nvSpPr>
          <p:spPr>
            <a:xfrm>
              <a:off x="-4270554" y="-507174"/>
              <a:ext cx="2157094" cy="1394656"/>
            </a:xfrm>
            <a:custGeom>
              <a:avLst/>
              <a:gdLst>
                <a:gd name="connsiteX0" fmla="*/ 631791 w 2157094"/>
                <a:gd name="connsiteY0" fmla="*/ 0 h 2157094"/>
                <a:gd name="connsiteX1" fmla="*/ 1525303 w 2157094"/>
                <a:gd name="connsiteY1" fmla="*/ 0 h 2157094"/>
                <a:gd name="connsiteX2" fmla="*/ 2157094 w 2157094"/>
                <a:gd name="connsiteY2" fmla="*/ 631791 h 2157094"/>
                <a:gd name="connsiteX3" fmla="*/ 2157094 w 2157094"/>
                <a:gd name="connsiteY3" fmla="*/ 1525303 h 2157094"/>
                <a:gd name="connsiteX4" fmla="*/ 1525303 w 2157094"/>
                <a:gd name="connsiteY4" fmla="*/ 2157094 h 2157094"/>
                <a:gd name="connsiteX5" fmla="*/ 631791 w 2157094"/>
                <a:gd name="connsiteY5" fmla="*/ 2157094 h 2157094"/>
                <a:gd name="connsiteX6" fmla="*/ 0 w 2157094"/>
                <a:gd name="connsiteY6" fmla="*/ 1525303 h 2157094"/>
                <a:gd name="connsiteX7" fmla="*/ 0 w 2157094"/>
                <a:gd name="connsiteY7" fmla="*/ 631791 h 2157094"/>
                <a:gd name="connsiteX8" fmla="*/ 631791 w 2157094"/>
                <a:gd name="connsiteY8" fmla="*/ 0 h 2157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7094" h="2157094">
                  <a:moveTo>
                    <a:pt x="631791" y="0"/>
                  </a:moveTo>
                  <a:lnTo>
                    <a:pt x="1525303" y="0"/>
                  </a:lnTo>
                  <a:lnTo>
                    <a:pt x="2157094" y="631791"/>
                  </a:lnTo>
                  <a:lnTo>
                    <a:pt x="2157094" y="1525303"/>
                  </a:lnTo>
                  <a:lnTo>
                    <a:pt x="1525303" y="2157094"/>
                  </a:lnTo>
                  <a:lnTo>
                    <a:pt x="631791" y="2157094"/>
                  </a:lnTo>
                  <a:lnTo>
                    <a:pt x="0" y="1525303"/>
                  </a:lnTo>
                  <a:lnTo>
                    <a:pt x="0" y="631791"/>
                  </a:lnTo>
                  <a:lnTo>
                    <a:pt x="631791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82D8A5AD-5848-0B50-5F66-190D7D9615BD}"/>
                </a:ext>
              </a:extLst>
            </p:cNvPr>
            <p:cNvSpPr/>
            <p:nvPr/>
          </p:nvSpPr>
          <p:spPr>
            <a:xfrm>
              <a:off x="-3641144" y="887483"/>
              <a:ext cx="885244" cy="15621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50271D4C-F7EA-9449-CA5C-A9358F52DAFD}"/>
              </a:ext>
            </a:extLst>
          </p:cNvPr>
          <p:cNvGrpSpPr/>
          <p:nvPr/>
        </p:nvGrpSpPr>
        <p:grpSpPr>
          <a:xfrm>
            <a:off x="968195" y="3975926"/>
            <a:ext cx="2157095" cy="2207461"/>
            <a:chOff x="5673545" y="242126"/>
            <a:chExt cx="2157095" cy="2207461"/>
          </a:xfrm>
        </p:grpSpPr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BA665852-DA57-15EF-6614-C00AB9C2C025}"/>
                </a:ext>
              </a:extLst>
            </p:cNvPr>
            <p:cNvSpPr/>
            <p:nvPr/>
          </p:nvSpPr>
          <p:spPr>
            <a:xfrm>
              <a:off x="5673545" y="242128"/>
              <a:ext cx="2157094" cy="2207458"/>
            </a:xfrm>
            <a:custGeom>
              <a:avLst/>
              <a:gdLst>
                <a:gd name="connsiteX0" fmla="*/ 631791 w 2157094"/>
                <a:gd name="connsiteY0" fmla="*/ 0 h 2207458"/>
                <a:gd name="connsiteX1" fmla="*/ 1525303 w 2157094"/>
                <a:gd name="connsiteY1" fmla="*/ 0 h 2207458"/>
                <a:gd name="connsiteX2" fmla="*/ 2157094 w 2157094"/>
                <a:gd name="connsiteY2" fmla="*/ 189018 h 2207458"/>
                <a:gd name="connsiteX3" fmla="*/ 2157094 w 2157094"/>
                <a:gd name="connsiteY3" fmla="*/ 428031 h 2207458"/>
                <a:gd name="connsiteX4" fmla="*/ 2157094 w 2157094"/>
                <a:gd name="connsiteY4" fmla="*/ 456338 h 2207458"/>
                <a:gd name="connsiteX5" fmla="*/ 2157094 w 2157094"/>
                <a:gd name="connsiteY5" fmla="*/ 1751120 h 2207458"/>
                <a:gd name="connsiteX6" fmla="*/ 2157094 w 2157094"/>
                <a:gd name="connsiteY6" fmla="*/ 1935880 h 2207458"/>
                <a:gd name="connsiteX7" fmla="*/ 2157094 w 2157094"/>
                <a:gd name="connsiteY7" fmla="*/ 2018439 h 2207458"/>
                <a:gd name="connsiteX8" fmla="*/ 1525303 w 2157094"/>
                <a:gd name="connsiteY8" fmla="*/ 2207458 h 2207458"/>
                <a:gd name="connsiteX9" fmla="*/ 631791 w 2157094"/>
                <a:gd name="connsiteY9" fmla="*/ 2207458 h 2207458"/>
                <a:gd name="connsiteX10" fmla="*/ 0 w 2157094"/>
                <a:gd name="connsiteY10" fmla="*/ 2018439 h 2207458"/>
                <a:gd name="connsiteX11" fmla="*/ 0 w 2157094"/>
                <a:gd name="connsiteY11" fmla="*/ 1935880 h 2207458"/>
                <a:gd name="connsiteX12" fmla="*/ 0 w 2157094"/>
                <a:gd name="connsiteY12" fmla="*/ 1751120 h 2207458"/>
                <a:gd name="connsiteX13" fmla="*/ 0 w 2157094"/>
                <a:gd name="connsiteY13" fmla="*/ 456338 h 2207458"/>
                <a:gd name="connsiteX14" fmla="*/ 0 w 2157094"/>
                <a:gd name="connsiteY14" fmla="*/ 428031 h 2207458"/>
                <a:gd name="connsiteX15" fmla="*/ 0 w 2157094"/>
                <a:gd name="connsiteY15" fmla="*/ 189018 h 2207458"/>
                <a:gd name="connsiteX16" fmla="*/ 631791 w 2157094"/>
                <a:gd name="connsiteY16" fmla="*/ 0 h 2207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157094" h="2207458">
                  <a:moveTo>
                    <a:pt x="631791" y="0"/>
                  </a:moveTo>
                  <a:lnTo>
                    <a:pt x="1525303" y="0"/>
                  </a:lnTo>
                  <a:lnTo>
                    <a:pt x="2157094" y="189018"/>
                  </a:lnTo>
                  <a:lnTo>
                    <a:pt x="2157094" y="428031"/>
                  </a:lnTo>
                  <a:lnTo>
                    <a:pt x="2157094" y="456338"/>
                  </a:lnTo>
                  <a:lnTo>
                    <a:pt x="2157094" y="1751120"/>
                  </a:lnTo>
                  <a:lnTo>
                    <a:pt x="2157094" y="1935880"/>
                  </a:lnTo>
                  <a:lnTo>
                    <a:pt x="2157094" y="2018439"/>
                  </a:lnTo>
                  <a:lnTo>
                    <a:pt x="1525303" y="2207458"/>
                  </a:lnTo>
                  <a:lnTo>
                    <a:pt x="631791" y="2207458"/>
                  </a:lnTo>
                  <a:lnTo>
                    <a:pt x="0" y="2018439"/>
                  </a:lnTo>
                  <a:lnTo>
                    <a:pt x="0" y="1935880"/>
                  </a:lnTo>
                  <a:lnTo>
                    <a:pt x="0" y="1751120"/>
                  </a:lnTo>
                  <a:lnTo>
                    <a:pt x="0" y="456338"/>
                  </a:lnTo>
                  <a:lnTo>
                    <a:pt x="0" y="428031"/>
                  </a:lnTo>
                  <a:lnTo>
                    <a:pt x="0" y="189018"/>
                  </a:lnTo>
                  <a:lnTo>
                    <a:pt x="631791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DEC713FE-75A3-9044-34CF-A86649B48A12}"/>
                </a:ext>
              </a:extLst>
            </p:cNvPr>
            <p:cNvSpPr/>
            <p:nvPr/>
          </p:nvSpPr>
          <p:spPr>
            <a:xfrm>
              <a:off x="5673546" y="242126"/>
              <a:ext cx="2157094" cy="645356"/>
            </a:xfrm>
            <a:custGeom>
              <a:avLst/>
              <a:gdLst>
                <a:gd name="connsiteX0" fmla="*/ 631791 w 2157094"/>
                <a:gd name="connsiteY0" fmla="*/ 0 h 2157094"/>
                <a:gd name="connsiteX1" fmla="*/ 1525303 w 2157094"/>
                <a:gd name="connsiteY1" fmla="*/ 0 h 2157094"/>
                <a:gd name="connsiteX2" fmla="*/ 2157094 w 2157094"/>
                <a:gd name="connsiteY2" fmla="*/ 631791 h 2157094"/>
                <a:gd name="connsiteX3" fmla="*/ 2157094 w 2157094"/>
                <a:gd name="connsiteY3" fmla="*/ 1525303 h 2157094"/>
                <a:gd name="connsiteX4" fmla="*/ 1525303 w 2157094"/>
                <a:gd name="connsiteY4" fmla="*/ 2157094 h 2157094"/>
                <a:gd name="connsiteX5" fmla="*/ 631791 w 2157094"/>
                <a:gd name="connsiteY5" fmla="*/ 2157094 h 2157094"/>
                <a:gd name="connsiteX6" fmla="*/ 0 w 2157094"/>
                <a:gd name="connsiteY6" fmla="*/ 1525303 h 2157094"/>
                <a:gd name="connsiteX7" fmla="*/ 0 w 2157094"/>
                <a:gd name="connsiteY7" fmla="*/ 631791 h 2157094"/>
                <a:gd name="connsiteX8" fmla="*/ 631791 w 2157094"/>
                <a:gd name="connsiteY8" fmla="*/ 0 h 2157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7094" h="2157094">
                  <a:moveTo>
                    <a:pt x="631791" y="0"/>
                  </a:moveTo>
                  <a:lnTo>
                    <a:pt x="1525303" y="0"/>
                  </a:lnTo>
                  <a:lnTo>
                    <a:pt x="2157094" y="631791"/>
                  </a:lnTo>
                  <a:lnTo>
                    <a:pt x="2157094" y="1525303"/>
                  </a:lnTo>
                  <a:lnTo>
                    <a:pt x="1525303" y="2157094"/>
                  </a:lnTo>
                  <a:lnTo>
                    <a:pt x="631791" y="2157094"/>
                  </a:lnTo>
                  <a:lnTo>
                    <a:pt x="0" y="1525303"/>
                  </a:lnTo>
                  <a:lnTo>
                    <a:pt x="0" y="631791"/>
                  </a:lnTo>
                  <a:lnTo>
                    <a:pt x="631791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01F80177-6F3A-E3F6-DD81-644202F6DECE}"/>
                </a:ext>
              </a:extLst>
            </p:cNvPr>
            <p:cNvSpPr/>
            <p:nvPr/>
          </p:nvSpPr>
          <p:spPr>
            <a:xfrm>
              <a:off x="6311431" y="887483"/>
              <a:ext cx="877564" cy="156210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0C7A323A-12DA-3B54-A2E3-691316F26188}"/>
              </a:ext>
            </a:extLst>
          </p:cNvPr>
          <p:cNvGrpSpPr/>
          <p:nvPr/>
        </p:nvGrpSpPr>
        <p:grpSpPr>
          <a:xfrm>
            <a:off x="6796627" y="4017826"/>
            <a:ext cx="2314855" cy="2254654"/>
            <a:chOff x="12619577" y="245926"/>
            <a:chExt cx="2314855" cy="2254654"/>
          </a:xfrm>
        </p:grpSpPr>
        <p:sp>
          <p:nvSpPr>
            <p:cNvPr id="193" name="フリーフォーム: 図形 192">
              <a:extLst>
                <a:ext uri="{FF2B5EF4-FFF2-40B4-BE49-F238E27FC236}">
                  <a16:creationId xmlns:a16="http://schemas.microsoft.com/office/drawing/2014/main" id="{817EA234-67B7-C7E1-3313-178C6DBED6F3}"/>
                </a:ext>
              </a:extLst>
            </p:cNvPr>
            <p:cNvSpPr/>
            <p:nvPr/>
          </p:nvSpPr>
          <p:spPr>
            <a:xfrm>
              <a:off x="12862727" y="271430"/>
              <a:ext cx="748499" cy="2226834"/>
            </a:xfrm>
            <a:custGeom>
              <a:avLst/>
              <a:gdLst>
                <a:gd name="connsiteX0" fmla="*/ 748499 w 748499"/>
                <a:gd name="connsiteY0" fmla="*/ 0 h 2226834"/>
                <a:gd name="connsiteX1" fmla="*/ 748499 w 748499"/>
                <a:gd name="connsiteY1" fmla="*/ 2226834 h 2226834"/>
                <a:gd name="connsiteX2" fmla="*/ 0 w 748499"/>
                <a:gd name="connsiteY2" fmla="*/ 2097545 h 2226834"/>
                <a:gd name="connsiteX3" fmla="*/ 0 w 748499"/>
                <a:gd name="connsiteY3" fmla="*/ 149189 h 2226834"/>
                <a:gd name="connsiteX4" fmla="*/ 203607 w 748499"/>
                <a:gd name="connsiteY4" fmla="*/ 43681 h 2226834"/>
                <a:gd name="connsiteX5" fmla="*/ 748499 w 748499"/>
                <a:gd name="connsiteY5" fmla="*/ 0 h 22268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8499" h="2226834">
                  <a:moveTo>
                    <a:pt x="748499" y="0"/>
                  </a:moveTo>
                  <a:lnTo>
                    <a:pt x="748499" y="2226834"/>
                  </a:lnTo>
                  <a:lnTo>
                    <a:pt x="0" y="2097545"/>
                  </a:lnTo>
                  <a:lnTo>
                    <a:pt x="0" y="149189"/>
                  </a:lnTo>
                  <a:lnTo>
                    <a:pt x="203607" y="43681"/>
                  </a:lnTo>
                  <a:lnTo>
                    <a:pt x="74849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66DBE273-EDD6-C78F-D218-617FC0F7E0B2}"/>
                </a:ext>
              </a:extLst>
            </p:cNvPr>
            <p:cNvSpPr/>
            <p:nvPr/>
          </p:nvSpPr>
          <p:spPr>
            <a:xfrm>
              <a:off x="14505477" y="345437"/>
              <a:ext cx="428955" cy="2076735"/>
            </a:xfrm>
            <a:custGeom>
              <a:avLst/>
              <a:gdLst>
                <a:gd name="connsiteX0" fmla="*/ 0 w 428955"/>
                <a:gd name="connsiteY0" fmla="*/ 0 h 2076735"/>
                <a:gd name="connsiteX1" fmla="*/ 197704 w 428955"/>
                <a:gd name="connsiteY1" fmla="*/ 34150 h 2076735"/>
                <a:gd name="connsiteX2" fmla="*/ 428955 w 428955"/>
                <a:gd name="connsiteY2" fmla="*/ 292354 h 2076735"/>
                <a:gd name="connsiteX3" fmla="*/ 428955 w 428955"/>
                <a:gd name="connsiteY3" fmla="*/ 1854454 h 2076735"/>
                <a:gd name="connsiteX4" fmla="*/ 0 w 428955"/>
                <a:gd name="connsiteY4" fmla="*/ 2076735 h 2076735"/>
                <a:gd name="connsiteX5" fmla="*/ 0 w 428955"/>
                <a:gd name="connsiteY5" fmla="*/ 0 h 2076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28955" h="2076735">
                  <a:moveTo>
                    <a:pt x="0" y="0"/>
                  </a:moveTo>
                  <a:lnTo>
                    <a:pt x="197704" y="34150"/>
                  </a:lnTo>
                  <a:lnTo>
                    <a:pt x="428955" y="292354"/>
                  </a:lnTo>
                  <a:lnTo>
                    <a:pt x="428955" y="1854454"/>
                  </a:lnTo>
                  <a:lnTo>
                    <a:pt x="0" y="20767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0E0B6891-2BF1-8397-5949-30A5D77AE77D}"/>
                </a:ext>
              </a:extLst>
            </p:cNvPr>
            <p:cNvSpPr/>
            <p:nvPr/>
          </p:nvSpPr>
          <p:spPr>
            <a:xfrm>
              <a:off x="13611226" y="245926"/>
              <a:ext cx="894251" cy="2254654"/>
            </a:xfrm>
            <a:custGeom>
              <a:avLst/>
              <a:gdLst>
                <a:gd name="connsiteX0" fmla="*/ 318150 w 894251"/>
                <a:gd name="connsiteY0" fmla="*/ 0 h 2254654"/>
                <a:gd name="connsiteX1" fmla="*/ 894251 w 894251"/>
                <a:gd name="connsiteY1" fmla="*/ 99510 h 2254654"/>
                <a:gd name="connsiteX2" fmla="*/ 894251 w 894251"/>
                <a:gd name="connsiteY2" fmla="*/ 2176245 h 2254654"/>
                <a:gd name="connsiteX3" fmla="*/ 876450 w 894251"/>
                <a:gd name="connsiteY3" fmla="*/ 2185469 h 2254654"/>
                <a:gd name="connsiteX4" fmla="*/ 13408 w 894251"/>
                <a:gd name="connsiteY4" fmla="*/ 2254654 h 2254654"/>
                <a:gd name="connsiteX5" fmla="*/ 0 w 894251"/>
                <a:gd name="connsiteY5" fmla="*/ 2252338 h 2254654"/>
                <a:gd name="connsiteX6" fmla="*/ 0 w 894251"/>
                <a:gd name="connsiteY6" fmla="*/ 25504 h 2254654"/>
                <a:gd name="connsiteX7" fmla="*/ 318150 w 894251"/>
                <a:gd name="connsiteY7" fmla="*/ 0 h 22546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94251" h="2254654">
                  <a:moveTo>
                    <a:pt x="318150" y="0"/>
                  </a:moveTo>
                  <a:lnTo>
                    <a:pt x="894251" y="99510"/>
                  </a:lnTo>
                  <a:lnTo>
                    <a:pt x="894251" y="2176245"/>
                  </a:lnTo>
                  <a:lnTo>
                    <a:pt x="876450" y="2185469"/>
                  </a:lnTo>
                  <a:lnTo>
                    <a:pt x="13408" y="2254654"/>
                  </a:lnTo>
                  <a:lnTo>
                    <a:pt x="0" y="2252338"/>
                  </a:lnTo>
                  <a:lnTo>
                    <a:pt x="0" y="25504"/>
                  </a:lnTo>
                  <a:lnTo>
                    <a:pt x="31815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294D9A6B-C02D-8CF7-B61D-B75866ECDCB0}"/>
                </a:ext>
              </a:extLst>
            </p:cNvPr>
            <p:cNvSpPr/>
            <p:nvPr/>
          </p:nvSpPr>
          <p:spPr>
            <a:xfrm>
              <a:off x="12619578" y="420619"/>
              <a:ext cx="243149" cy="1948356"/>
            </a:xfrm>
            <a:custGeom>
              <a:avLst/>
              <a:gdLst>
                <a:gd name="connsiteX0" fmla="*/ 243149 w 243149"/>
                <a:gd name="connsiteY0" fmla="*/ 0 h 1948356"/>
                <a:gd name="connsiteX1" fmla="*/ 243149 w 243149"/>
                <a:gd name="connsiteY1" fmla="*/ 1948356 h 1948356"/>
                <a:gd name="connsiteX2" fmla="*/ 231252 w 243149"/>
                <a:gd name="connsiteY2" fmla="*/ 1946301 h 1948356"/>
                <a:gd name="connsiteX3" fmla="*/ 0 w 243149"/>
                <a:gd name="connsiteY3" fmla="*/ 1688098 h 1948356"/>
                <a:gd name="connsiteX4" fmla="*/ 0 w 243149"/>
                <a:gd name="connsiteY4" fmla="*/ 125998 h 1948356"/>
                <a:gd name="connsiteX5" fmla="*/ 243149 w 243149"/>
                <a:gd name="connsiteY5" fmla="*/ 0 h 1948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3149" h="1948356">
                  <a:moveTo>
                    <a:pt x="243149" y="0"/>
                  </a:moveTo>
                  <a:lnTo>
                    <a:pt x="243149" y="1948356"/>
                  </a:lnTo>
                  <a:lnTo>
                    <a:pt x="231252" y="1946301"/>
                  </a:lnTo>
                  <a:lnTo>
                    <a:pt x="0" y="1688098"/>
                  </a:lnTo>
                  <a:lnTo>
                    <a:pt x="0" y="125998"/>
                  </a:lnTo>
                  <a:lnTo>
                    <a:pt x="243149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142A565B-9E73-061A-938F-9D21ED044C5E}"/>
                </a:ext>
              </a:extLst>
            </p:cNvPr>
            <p:cNvSpPr/>
            <p:nvPr/>
          </p:nvSpPr>
          <p:spPr>
            <a:xfrm>
              <a:off x="12619577" y="245926"/>
              <a:ext cx="2314854" cy="692554"/>
            </a:xfrm>
            <a:custGeom>
              <a:avLst/>
              <a:gdLst>
                <a:gd name="connsiteX0" fmla="*/ 1309798 w 2314854"/>
                <a:gd name="connsiteY0" fmla="*/ 0 h 2314854"/>
                <a:gd name="connsiteX1" fmla="*/ 2083603 w 2314854"/>
                <a:gd name="connsiteY1" fmla="*/ 446756 h 2314854"/>
                <a:gd name="connsiteX2" fmla="*/ 2314854 w 2314854"/>
                <a:gd name="connsiteY2" fmla="*/ 1309799 h 2314854"/>
                <a:gd name="connsiteX3" fmla="*/ 1868098 w 2314854"/>
                <a:gd name="connsiteY3" fmla="*/ 2083603 h 2314854"/>
                <a:gd name="connsiteX4" fmla="*/ 1005056 w 2314854"/>
                <a:gd name="connsiteY4" fmla="*/ 2314854 h 2314854"/>
                <a:gd name="connsiteX5" fmla="*/ 231252 w 2314854"/>
                <a:gd name="connsiteY5" fmla="*/ 1868098 h 2314854"/>
                <a:gd name="connsiteX6" fmla="*/ 0 w 2314854"/>
                <a:gd name="connsiteY6" fmla="*/ 1005056 h 2314854"/>
                <a:gd name="connsiteX7" fmla="*/ 446756 w 2314854"/>
                <a:gd name="connsiteY7" fmla="*/ 231251 h 2314854"/>
                <a:gd name="connsiteX8" fmla="*/ 1309798 w 2314854"/>
                <a:gd name="connsiteY8" fmla="*/ 0 h 2314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14854" h="2314854">
                  <a:moveTo>
                    <a:pt x="1309798" y="0"/>
                  </a:moveTo>
                  <a:lnTo>
                    <a:pt x="2083603" y="446756"/>
                  </a:lnTo>
                  <a:lnTo>
                    <a:pt x="2314854" y="1309799"/>
                  </a:lnTo>
                  <a:lnTo>
                    <a:pt x="1868098" y="2083603"/>
                  </a:lnTo>
                  <a:lnTo>
                    <a:pt x="1005056" y="2314854"/>
                  </a:lnTo>
                  <a:lnTo>
                    <a:pt x="231252" y="1868098"/>
                  </a:lnTo>
                  <a:lnTo>
                    <a:pt x="0" y="1005056"/>
                  </a:lnTo>
                  <a:lnTo>
                    <a:pt x="446756" y="231251"/>
                  </a:lnTo>
                  <a:lnTo>
                    <a:pt x="1309798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4074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170600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pptxo14_八角柱の図形</dc:title>
  <dc:subject>pptxo14_八角柱の図形</dc:subject>
  <dc:creator>でじけろお</dc:creator>
  <cp:revision>1</cp:revision>
  <dcterms:created xsi:type="dcterms:W3CDTF">2018-05-20T00:31:01Z</dcterms:created>
  <dcterms:modified xsi:type="dcterms:W3CDTF">2025-04-11T15:37:11Z</dcterms:modified>
  <cp:version>1</cp:version>
</cp:coreProperties>
</file>